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
      <p:font typeface="Poppins"/>
      <p:regular r:id="rId26"/>
      <p:bold r:id="rId27"/>
      <p:italic r:id="rId28"/>
      <p:boldItalic r:id="rId29"/>
    </p:embeddedFont>
    <p:embeddedFont>
      <p:font typeface="Poppins Black"/>
      <p:bold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regular.fntdata"/><Relationship Id="rId25" Type="http://schemas.openxmlformats.org/officeDocument/2006/relationships/font" Target="fonts/Roboto-boldItalic.fntdata"/><Relationship Id="rId28" Type="http://schemas.openxmlformats.org/officeDocument/2006/relationships/font" Target="fonts/Poppins-italic.fntdata"/><Relationship Id="rId27" Type="http://schemas.openxmlformats.org/officeDocument/2006/relationships/font" Target="fonts/Poppi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lack-boldItalic.fntdata"/><Relationship Id="rId30" Type="http://schemas.openxmlformats.org/officeDocument/2006/relationships/font" Target="fonts/PoppinsBlack-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94e9b8b62e_8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94e9b8b62e_8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95ce0ea343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95ce0ea34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94e9b8b62e_8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294e9b8b62e_8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94e9b8b62e_8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94e9b8b62e_8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c2e342edd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c2e342edd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22d057777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22d057777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95db3467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95db3467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94e9b8b62e_8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94e9b8b62e_8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94e9b8b62e_8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94e9b8b62e_8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294e9b8b62e_8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294e9b8b62e_8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94e9b8b62e_8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94e9b8b62e_8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94e9b8b62e_8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94e9b8b62e_8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94e9b8b62e_8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94e9b8b62e_8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022c67066a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022c67066a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94e9b8b62e_8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94e9b8b62e_8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94e9b8b62e_8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94e9b8b62e_8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sp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sp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sp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sp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sp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sp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 Id="rId4" Type="http://schemas.openxmlformats.org/officeDocument/2006/relationships/image" Target="../media/image17.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hyperlink" Target="https://youtu.be/ofa4QMwRMts" TargetMode="External"/><Relationship Id="rId4" Type="http://schemas.openxmlformats.org/officeDocument/2006/relationships/hyperlink" Target="https://vimeo.com/686602294" TargetMode="External"/><Relationship Id="rId5" Type="http://schemas.openxmlformats.org/officeDocument/2006/relationships/hyperlink" Target="https://vimeo.com/696184214" TargetMode="External"/><Relationship Id="rId6" Type="http://schemas.openxmlformats.org/officeDocument/2006/relationships/hyperlink" Target="https://vimeo.com/649503070/2677a0659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0.png"/><Relationship Id="rId4" Type="http://schemas.openxmlformats.org/officeDocument/2006/relationships/hyperlink" Target="mailto:horanieh.marco@gmail.com" TargetMode="External"/><Relationship Id="rId5" Type="http://schemas.openxmlformats.org/officeDocument/2006/relationships/hyperlink" Target="https://fr.linkedin.com/in/mhoranieh" TargetMode="External"/><Relationship Id="rId6" Type="http://schemas.openxmlformats.org/officeDocument/2006/relationships/image" Target="../media/image37.png"/><Relationship Id="rId7" Type="http://schemas.openxmlformats.org/officeDocument/2006/relationships/image" Target="../media/image43.png"/><Relationship Id="rId8" Type="http://schemas.openxmlformats.org/officeDocument/2006/relationships/image" Target="../media/image4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2.png"/><Relationship Id="rId7" Type="http://schemas.openxmlformats.org/officeDocument/2006/relationships/image" Target="../media/image19.jpg"/><Relationship Id="rId8"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6.png"/><Relationship Id="rId9" Type="http://schemas.openxmlformats.org/officeDocument/2006/relationships/image" Target="../media/image41.jpg"/><Relationship Id="rId5" Type="http://schemas.openxmlformats.org/officeDocument/2006/relationships/image" Target="../media/image8.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9.png"/><Relationship Id="rId11" Type="http://schemas.openxmlformats.org/officeDocument/2006/relationships/image" Target="../media/image44.jpg"/><Relationship Id="rId10" Type="http://schemas.openxmlformats.org/officeDocument/2006/relationships/image" Target="../media/image35.jpg"/><Relationship Id="rId9" Type="http://schemas.openxmlformats.org/officeDocument/2006/relationships/image" Target="../media/image38.jpg"/><Relationship Id="rId5" Type="http://schemas.openxmlformats.org/officeDocument/2006/relationships/image" Target="../media/image40.jpg"/><Relationship Id="rId6" Type="http://schemas.openxmlformats.org/officeDocument/2006/relationships/image" Target="../media/image14.png"/><Relationship Id="rId7" Type="http://schemas.openxmlformats.org/officeDocument/2006/relationships/image" Target="../media/image33.png"/><Relationship Id="rId8"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21.png"/><Relationship Id="rId9" Type="http://schemas.openxmlformats.org/officeDocument/2006/relationships/image" Target="../media/image32.png"/><Relationship Id="rId5" Type="http://schemas.openxmlformats.org/officeDocument/2006/relationships/image" Target="../media/image23.png"/><Relationship Id="rId6" Type="http://schemas.openxmlformats.org/officeDocument/2006/relationships/image" Target="../media/image18.png"/><Relationship Id="rId7" Type="http://schemas.openxmlformats.org/officeDocument/2006/relationships/image" Target="../media/image25.jpg"/><Relationship Id="rId8" Type="http://schemas.openxmlformats.org/officeDocument/2006/relationships/image" Target="../media/image3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7.png"/><Relationship Id="rId4" Type="http://schemas.openxmlformats.org/officeDocument/2006/relationships/image" Target="../media/image27.png"/><Relationship Id="rId5" Type="http://schemas.openxmlformats.org/officeDocument/2006/relationships/image" Target="../media/image26.png"/><Relationship Id="rId6" Type="http://schemas.openxmlformats.org/officeDocument/2006/relationships/image" Target="../media/image45.jpg"/><Relationship Id="rId7" Type="http://schemas.openxmlformats.org/officeDocument/2006/relationships/image" Target="../media/image22.png"/><Relationship Id="rId8"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vimeo.com/299740976" TargetMode="External"/><Relationship Id="rId4" Type="http://schemas.openxmlformats.org/officeDocument/2006/relationships/hyperlink" Target="https://vimeo.com/299740976" TargetMode="External"/><Relationship Id="rId5" Type="http://schemas.openxmlformats.org/officeDocument/2006/relationships/image" Target="../media/image31.jpg"/><Relationship Id="rId6" Type="http://schemas.openxmlformats.org/officeDocument/2006/relationships/image" Target="../media/image4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9.png"/><Relationship Id="rId4" Type="http://schemas.openxmlformats.org/officeDocument/2006/relationships/image" Target="../media/image39.png"/><Relationship Id="rId5"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53" name="Shape 53"/>
        <p:cNvGrpSpPr/>
        <p:nvPr/>
      </p:nvGrpSpPr>
      <p:grpSpPr>
        <a:xfrm>
          <a:off x="0" y="0"/>
          <a:ext cx="0" cy="0"/>
          <a:chOff x="0" y="0"/>
          <a:chExt cx="0" cy="0"/>
        </a:xfrm>
      </p:grpSpPr>
      <p:sp>
        <p:nvSpPr>
          <p:cNvPr id="54" name="Google Shape;54;p13"/>
          <p:cNvSpPr txBox="1"/>
          <p:nvPr/>
        </p:nvSpPr>
        <p:spPr>
          <a:xfrm>
            <a:off x="688900" y="1678950"/>
            <a:ext cx="4857000" cy="181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3100">
                <a:latin typeface="Poppins Black"/>
                <a:ea typeface="Poppins Black"/>
                <a:cs typeface="Poppins Black"/>
                <a:sym typeface="Poppins Black"/>
              </a:rPr>
              <a:t>Marco Horanieh</a:t>
            </a:r>
            <a:endParaRPr sz="3100">
              <a:latin typeface="Poppins Black"/>
              <a:ea typeface="Poppins Black"/>
              <a:cs typeface="Poppins Black"/>
              <a:sym typeface="Poppins Black"/>
            </a:endParaRPr>
          </a:p>
          <a:p>
            <a:pPr indent="0" lvl="0" marL="0" rtl="0" algn="l">
              <a:spcBef>
                <a:spcPts val="0"/>
              </a:spcBef>
              <a:spcAft>
                <a:spcPts val="0"/>
              </a:spcAft>
              <a:buNone/>
            </a:pPr>
            <a:r>
              <a:t/>
            </a:r>
            <a:endParaRPr sz="900">
              <a:latin typeface="Poppins Black"/>
              <a:ea typeface="Poppins Black"/>
              <a:cs typeface="Poppins Black"/>
              <a:sym typeface="Poppins Black"/>
            </a:endParaRPr>
          </a:p>
          <a:p>
            <a:pPr indent="0" lvl="0" marL="0" rtl="0" algn="l">
              <a:spcBef>
                <a:spcPts val="0"/>
              </a:spcBef>
              <a:spcAft>
                <a:spcPts val="0"/>
              </a:spcAft>
              <a:buNone/>
            </a:pPr>
            <a:r>
              <a:rPr b="1" lang="fr" sz="1600">
                <a:latin typeface="Poppins"/>
                <a:ea typeface="Poppins"/>
                <a:cs typeface="Poppins"/>
                <a:sym typeface="Poppins"/>
              </a:rPr>
              <a:t>    </a:t>
            </a:r>
            <a:r>
              <a:rPr b="1" lang="fr" sz="1600">
                <a:latin typeface="Poppins"/>
                <a:ea typeface="Poppins"/>
                <a:cs typeface="Poppins"/>
                <a:sym typeface="Poppins"/>
              </a:rPr>
              <a:t>  Animateur </a:t>
            </a:r>
            <a:r>
              <a:rPr b="1" lang="fr" sz="1300">
                <a:solidFill>
                  <a:schemeClr val="dk1"/>
                </a:solidFill>
                <a:latin typeface="Poppins"/>
                <a:ea typeface="Poppins"/>
                <a:cs typeface="Poppins"/>
                <a:sym typeface="Poppins"/>
              </a:rPr>
              <a:t> </a:t>
            </a:r>
            <a:r>
              <a:rPr lang="fr" sz="1300">
                <a:solidFill>
                  <a:srgbClr val="1F1F1F"/>
                </a:solidFill>
                <a:highlight>
                  <a:srgbClr val="FFF3E2"/>
                </a:highlight>
                <a:latin typeface="Roboto"/>
                <a:ea typeface="Roboto"/>
                <a:cs typeface="Roboto"/>
                <a:sym typeface="Roboto"/>
              </a:rPr>
              <a:t>I </a:t>
            </a:r>
            <a:r>
              <a:rPr b="1" lang="fr" sz="1600">
                <a:latin typeface="Poppins"/>
                <a:ea typeface="Poppins"/>
                <a:cs typeface="Poppins"/>
                <a:sym typeface="Poppins"/>
              </a:rPr>
              <a:t> Présentateur </a:t>
            </a:r>
            <a:r>
              <a:rPr b="1" lang="fr" sz="1300">
                <a:solidFill>
                  <a:schemeClr val="dk1"/>
                </a:solidFill>
                <a:latin typeface="Poppins"/>
                <a:ea typeface="Poppins"/>
                <a:cs typeface="Poppins"/>
                <a:sym typeface="Poppins"/>
              </a:rPr>
              <a:t> </a:t>
            </a:r>
            <a:endParaRPr sz="1300">
              <a:solidFill>
                <a:srgbClr val="1F1F1F"/>
              </a:solidFill>
              <a:highlight>
                <a:srgbClr val="FFF3E2"/>
              </a:highlight>
              <a:latin typeface="Roboto"/>
              <a:ea typeface="Roboto"/>
              <a:cs typeface="Roboto"/>
              <a:sym typeface="Roboto"/>
            </a:endParaRPr>
          </a:p>
          <a:p>
            <a:pPr indent="0" lvl="0" marL="0" rtl="0" algn="l">
              <a:spcBef>
                <a:spcPts val="0"/>
              </a:spcBef>
              <a:spcAft>
                <a:spcPts val="0"/>
              </a:spcAft>
              <a:buNone/>
            </a:pPr>
            <a:r>
              <a:rPr b="1" lang="fr" sz="1600">
                <a:solidFill>
                  <a:schemeClr val="dk1"/>
                </a:solidFill>
                <a:latin typeface="Poppins"/>
                <a:ea typeface="Poppins"/>
                <a:cs typeface="Poppins"/>
                <a:sym typeface="Poppins"/>
              </a:rPr>
              <a:t>Journaliste </a:t>
            </a:r>
            <a:r>
              <a:rPr lang="fr" sz="1300">
                <a:solidFill>
                  <a:srgbClr val="1F1F1F"/>
                </a:solidFill>
                <a:highlight>
                  <a:srgbClr val="FFF3E2"/>
                </a:highlight>
                <a:latin typeface="Roboto"/>
                <a:ea typeface="Roboto"/>
                <a:cs typeface="Roboto"/>
                <a:sym typeface="Roboto"/>
              </a:rPr>
              <a:t>I  </a:t>
            </a:r>
            <a:r>
              <a:rPr b="1" lang="fr" sz="1600">
                <a:solidFill>
                  <a:schemeClr val="dk1"/>
                </a:solidFill>
                <a:latin typeface="Poppins"/>
                <a:ea typeface="Poppins"/>
                <a:cs typeface="Poppins"/>
                <a:sym typeface="Poppins"/>
              </a:rPr>
              <a:t>Maître de Cérémonie </a:t>
            </a:r>
            <a:endParaRPr b="1" sz="1600">
              <a:solidFill>
                <a:schemeClr val="dk1"/>
              </a:solidFill>
              <a:latin typeface="Poppins"/>
              <a:ea typeface="Poppins"/>
              <a:cs typeface="Poppins"/>
              <a:sym typeface="Poppins"/>
            </a:endParaRPr>
          </a:p>
          <a:p>
            <a:pPr indent="0" lvl="0" marL="0" rtl="0" algn="l">
              <a:spcBef>
                <a:spcPts val="0"/>
              </a:spcBef>
              <a:spcAft>
                <a:spcPts val="0"/>
              </a:spcAft>
              <a:buNone/>
            </a:pPr>
            <a:r>
              <a:t/>
            </a:r>
            <a:endParaRPr b="1" sz="900">
              <a:solidFill>
                <a:schemeClr val="dk1"/>
              </a:solidFill>
              <a:latin typeface="Poppins"/>
              <a:ea typeface="Poppins"/>
              <a:cs typeface="Poppins"/>
              <a:sym typeface="Poppins"/>
            </a:endParaRPr>
          </a:p>
          <a:p>
            <a:pPr indent="0" lvl="0" marL="0" rtl="0" algn="l">
              <a:spcBef>
                <a:spcPts val="0"/>
              </a:spcBef>
              <a:spcAft>
                <a:spcPts val="0"/>
              </a:spcAft>
              <a:buNone/>
            </a:pPr>
            <a:r>
              <a:rPr b="1" lang="fr" sz="2500">
                <a:latin typeface="Poppins"/>
                <a:ea typeface="Poppins"/>
                <a:cs typeface="Poppins"/>
                <a:sym typeface="Poppins"/>
              </a:rPr>
              <a:t>🇫🇷 </a:t>
            </a:r>
            <a:r>
              <a:rPr b="1" lang="fr" sz="2500">
                <a:solidFill>
                  <a:schemeClr val="dk1"/>
                </a:solidFill>
                <a:latin typeface="Poppins"/>
                <a:ea typeface="Poppins"/>
                <a:cs typeface="Poppins"/>
                <a:sym typeface="Poppins"/>
              </a:rPr>
              <a:t>🇬🇧</a:t>
            </a:r>
            <a:r>
              <a:rPr b="1" lang="fr" sz="2500">
                <a:latin typeface="Poppins"/>
                <a:ea typeface="Poppins"/>
                <a:cs typeface="Poppins"/>
                <a:sym typeface="Poppins"/>
              </a:rPr>
              <a:t> 🇪🇸 </a:t>
            </a:r>
            <a:r>
              <a:rPr b="1" lang="fr" sz="2500">
                <a:solidFill>
                  <a:schemeClr val="dk1"/>
                </a:solidFill>
                <a:latin typeface="Poppins"/>
                <a:ea typeface="Poppins"/>
                <a:cs typeface="Poppins"/>
                <a:sym typeface="Poppins"/>
              </a:rPr>
              <a:t>🇮🇹 </a:t>
            </a:r>
            <a:r>
              <a:rPr b="1" lang="fr" sz="2500">
                <a:latin typeface="Poppins"/>
                <a:ea typeface="Poppins"/>
                <a:cs typeface="Poppins"/>
                <a:sym typeface="Poppins"/>
              </a:rPr>
              <a:t>🇸🇾 🇩🇪</a:t>
            </a:r>
            <a:endParaRPr b="1" sz="2500">
              <a:latin typeface="Poppins"/>
              <a:ea typeface="Poppins"/>
              <a:cs typeface="Poppins"/>
              <a:sym typeface="Poppins"/>
            </a:endParaRPr>
          </a:p>
        </p:txBody>
      </p:sp>
      <p:pic>
        <p:nvPicPr>
          <p:cNvPr id="55" name="Google Shape;55;p13"/>
          <p:cNvPicPr preferRelativeResize="0"/>
          <p:nvPr/>
        </p:nvPicPr>
        <p:blipFill rotWithShape="1">
          <a:blip r:embed="rId3">
            <a:alphaModFix/>
          </a:blip>
          <a:srcRect b="0" l="1990" r="0" t="5060"/>
          <a:stretch/>
        </p:blipFill>
        <p:spPr>
          <a:xfrm>
            <a:off x="5180288" y="135600"/>
            <a:ext cx="3797038" cy="4872300"/>
          </a:xfrm>
          <a:prstGeom prst="rect">
            <a:avLst/>
          </a:prstGeom>
          <a:noFill/>
          <a:ln>
            <a:noFill/>
          </a:ln>
        </p:spPr>
      </p:pic>
      <p:pic>
        <p:nvPicPr>
          <p:cNvPr id="56" name="Google Shape;56;p13"/>
          <p:cNvPicPr preferRelativeResize="0"/>
          <p:nvPr/>
        </p:nvPicPr>
        <p:blipFill rotWithShape="1">
          <a:blip r:embed="rId4">
            <a:alphaModFix/>
          </a:blip>
          <a:srcRect b="0" l="7910" r="0" t="0"/>
          <a:stretch/>
        </p:blipFill>
        <p:spPr>
          <a:xfrm>
            <a:off x="4361450" y="2638046"/>
            <a:ext cx="293600" cy="265679"/>
          </a:xfrm>
          <a:prstGeom prst="rect">
            <a:avLst/>
          </a:prstGeom>
          <a:noFill/>
          <a:ln>
            <a:noFill/>
          </a:ln>
        </p:spPr>
      </p:pic>
      <p:pic>
        <p:nvPicPr>
          <p:cNvPr id="57" name="Google Shape;57;p13"/>
          <p:cNvPicPr preferRelativeResize="0"/>
          <p:nvPr/>
        </p:nvPicPr>
        <p:blipFill rotWithShape="1">
          <a:blip r:embed="rId5">
            <a:alphaModFix/>
          </a:blip>
          <a:srcRect b="0" l="0" r="8767" t="0"/>
          <a:stretch/>
        </p:blipFill>
        <p:spPr>
          <a:xfrm>
            <a:off x="729500" y="2323600"/>
            <a:ext cx="293575" cy="314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209" name="Shape 209"/>
        <p:cNvGrpSpPr/>
        <p:nvPr/>
      </p:nvGrpSpPr>
      <p:grpSpPr>
        <a:xfrm>
          <a:off x="0" y="0"/>
          <a:ext cx="0" cy="0"/>
          <a:chOff x="0" y="0"/>
          <a:chExt cx="0" cy="0"/>
        </a:xfrm>
      </p:grpSpPr>
      <p:sp>
        <p:nvSpPr>
          <p:cNvPr id="210" name="Google Shape;210;p22"/>
          <p:cNvSpPr txBox="1"/>
          <p:nvPr/>
        </p:nvSpPr>
        <p:spPr>
          <a:xfrm>
            <a:off x="97800" y="0"/>
            <a:ext cx="8794200" cy="538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250">
                <a:solidFill>
                  <a:srgbClr val="1A1A1A"/>
                </a:solidFill>
                <a:latin typeface="Poppins"/>
                <a:ea typeface="Poppins"/>
                <a:cs typeface="Poppins"/>
                <a:sym typeface="Poppins"/>
              </a:rPr>
              <a:t>      </a:t>
            </a:r>
            <a:r>
              <a:rPr b="1" lang="fr" sz="1250" u="sng">
                <a:solidFill>
                  <a:srgbClr val="1A1A1A"/>
                </a:solidFill>
                <a:latin typeface="Poppins"/>
                <a:ea typeface="Poppins"/>
                <a:cs typeface="Poppins"/>
                <a:sym typeface="Poppins"/>
              </a:rPr>
              <a:t>Annexe 3 : BIO</a:t>
            </a:r>
            <a:endParaRPr b="1" sz="1250" u="sng">
              <a:solidFill>
                <a:srgbClr val="1A1A1A"/>
              </a:solidFill>
              <a:latin typeface="Poppins"/>
              <a:ea typeface="Poppins"/>
              <a:cs typeface="Poppins"/>
              <a:sym typeface="Poppins"/>
            </a:endParaRPr>
          </a:p>
          <a:p>
            <a:pPr indent="457200" lvl="0" marL="0" rtl="0" algn="l">
              <a:lnSpc>
                <a:spcPct val="115000"/>
              </a:lnSpc>
              <a:spcBef>
                <a:spcPts val="0"/>
              </a:spcBef>
              <a:spcAft>
                <a:spcPts val="0"/>
              </a:spcAft>
              <a:buNone/>
            </a:pPr>
            <a:r>
              <a:t/>
            </a:r>
            <a:endParaRPr b="1" sz="1050" u="sng">
              <a:solidFill>
                <a:srgbClr val="1A1A1A"/>
              </a:solidFill>
              <a:latin typeface="Poppins"/>
              <a:ea typeface="Poppins"/>
              <a:cs typeface="Poppins"/>
              <a:sym typeface="Poppins"/>
            </a:endParaRPr>
          </a:p>
          <a:p>
            <a:pPr indent="0" lvl="0" marL="0" rtl="0" algn="just">
              <a:lnSpc>
                <a:spcPct val="115000"/>
              </a:lnSpc>
              <a:spcBef>
                <a:spcPts val="0"/>
              </a:spcBef>
              <a:spcAft>
                <a:spcPts val="0"/>
              </a:spcAft>
              <a:buNone/>
            </a:pPr>
            <a:r>
              <a:rPr i="1" lang="fr" sz="1250">
                <a:solidFill>
                  <a:srgbClr val="1A1A1A"/>
                </a:solidFill>
                <a:latin typeface="Poppins"/>
                <a:ea typeface="Poppins"/>
                <a:cs typeface="Poppins"/>
                <a:sym typeface="Poppins"/>
              </a:rPr>
              <a:t>Animateur polyglotte et comédien, Marco Horanieh a vécu dans cinq pays et parle six langues : français, espagnol, anglais, italien, arabe et allemand. Son adaptabilité naturelle lui permet de naviguer aisément entre différentes cultures et environnements.</a:t>
            </a:r>
            <a:endParaRPr i="1" sz="1250">
              <a:solidFill>
                <a:srgbClr val="1A1A1A"/>
              </a:solidFill>
              <a:latin typeface="Poppins"/>
              <a:ea typeface="Poppins"/>
              <a:cs typeface="Poppins"/>
              <a:sym typeface="Poppins"/>
            </a:endParaRPr>
          </a:p>
          <a:p>
            <a:pPr indent="0" lvl="0" marL="0" rtl="0" algn="just">
              <a:lnSpc>
                <a:spcPct val="115000"/>
              </a:lnSpc>
              <a:spcBef>
                <a:spcPts val="0"/>
              </a:spcBef>
              <a:spcAft>
                <a:spcPts val="0"/>
              </a:spcAft>
              <a:buNone/>
            </a:pPr>
            <a:r>
              <a:t/>
            </a:r>
            <a:endParaRPr b="1" i="1" sz="1250">
              <a:solidFill>
                <a:srgbClr val="1A1A1A"/>
              </a:solidFill>
              <a:latin typeface="Poppins"/>
              <a:ea typeface="Poppins"/>
              <a:cs typeface="Poppins"/>
              <a:sym typeface="Poppins"/>
            </a:endParaRPr>
          </a:p>
          <a:p>
            <a:pPr indent="0" lvl="0" marL="0" rtl="0" algn="just">
              <a:lnSpc>
                <a:spcPct val="115000"/>
              </a:lnSpc>
              <a:spcBef>
                <a:spcPts val="0"/>
              </a:spcBef>
              <a:spcAft>
                <a:spcPts val="0"/>
              </a:spcAft>
              <a:buNone/>
            </a:pPr>
            <a:r>
              <a:rPr i="1" lang="fr" sz="1250">
                <a:solidFill>
                  <a:srgbClr val="1A1A1A"/>
                </a:solidFill>
                <a:latin typeface="Poppins"/>
                <a:ea typeface="Poppins"/>
                <a:cs typeface="Poppins"/>
                <a:sym typeface="Poppins"/>
              </a:rPr>
              <a:t>Issu d'une double formation en ingénierie et commerce, Marco a également acquis une solide compréhension du monde de l'entreprise grâce à trois années passées chez Ernst &amp; Young (EY) à la Défense. Cette expérience lui a offert une base solide pour comprendre les enjeux auxquels les entreprises sont confrontées.</a:t>
            </a:r>
            <a:endParaRPr i="1" sz="1250">
              <a:solidFill>
                <a:srgbClr val="1A1A1A"/>
              </a:solidFill>
              <a:latin typeface="Poppins"/>
              <a:ea typeface="Poppins"/>
              <a:cs typeface="Poppins"/>
              <a:sym typeface="Poppins"/>
            </a:endParaRPr>
          </a:p>
          <a:p>
            <a:pPr indent="0" lvl="0" marL="0" rtl="0" algn="just">
              <a:lnSpc>
                <a:spcPct val="115000"/>
              </a:lnSpc>
              <a:spcBef>
                <a:spcPts val="0"/>
              </a:spcBef>
              <a:spcAft>
                <a:spcPts val="0"/>
              </a:spcAft>
              <a:buNone/>
            </a:pPr>
            <a:r>
              <a:t/>
            </a:r>
            <a:endParaRPr i="1" sz="1250">
              <a:solidFill>
                <a:srgbClr val="1A1A1A"/>
              </a:solidFill>
              <a:latin typeface="Poppins"/>
              <a:ea typeface="Poppins"/>
              <a:cs typeface="Poppins"/>
              <a:sym typeface="Poppins"/>
            </a:endParaRPr>
          </a:p>
          <a:p>
            <a:pPr indent="0" lvl="0" marL="0" rtl="0" algn="just">
              <a:lnSpc>
                <a:spcPct val="115000"/>
              </a:lnSpc>
              <a:spcBef>
                <a:spcPts val="0"/>
              </a:spcBef>
              <a:spcAft>
                <a:spcPts val="0"/>
              </a:spcAft>
              <a:buNone/>
            </a:pPr>
            <a:r>
              <a:rPr i="1" lang="fr" sz="1250">
                <a:solidFill>
                  <a:srgbClr val="1A1A1A"/>
                </a:solidFill>
                <a:latin typeface="Poppins"/>
                <a:ea typeface="Poppins"/>
                <a:cs typeface="Poppins"/>
                <a:sym typeface="Poppins"/>
              </a:rPr>
              <a:t>Il y a plusieurs années, Marco a décidé de suivre sa passion pour la scène et l'animation en se lançant dans une carrière artistique. Depuis, il a joué au théâtre, au cinéma et dans diverses séries, développant ainsi un talent inné pour l'improvisation et la gestion des imprévus.</a:t>
            </a:r>
            <a:endParaRPr i="1" sz="1250">
              <a:solidFill>
                <a:srgbClr val="1A1A1A"/>
              </a:solidFill>
              <a:latin typeface="Poppins"/>
              <a:ea typeface="Poppins"/>
              <a:cs typeface="Poppins"/>
              <a:sym typeface="Poppins"/>
            </a:endParaRPr>
          </a:p>
          <a:p>
            <a:pPr indent="0" lvl="0" marL="0" rtl="0" algn="just">
              <a:lnSpc>
                <a:spcPct val="115000"/>
              </a:lnSpc>
              <a:spcBef>
                <a:spcPts val="0"/>
              </a:spcBef>
              <a:spcAft>
                <a:spcPts val="0"/>
              </a:spcAft>
              <a:buNone/>
            </a:pPr>
            <a:r>
              <a:t/>
            </a:r>
            <a:endParaRPr i="1" sz="1250">
              <a:solidFill>
                <a:srgbClr val="1A1A1A"/>
              </a:solidFill>
              <a:latin typeface="Poppins"/>
              <a:ea typeface="Poppins"/>
              <a:cs typeface="Poppins"/>
              <a:sym typeface="Poppins"/>
            </a:endParaRPr>
          </a:p>
          <a:p>
            <a:pPr indent="0" lvl="0" marL="0" rtl="0" algn="just">
              <a:lnSpc>
                <a:spcPct val="115000"/>
              </a:lnSpc>
              <a:spcBef>
                <a:spcPts val="0"/>
              </a:spcBef>
              <a:spcAft>
                <a:spcPts val="0"/>
              </a:spcAft>
              <a:buNone/>
            </a:pPr>
            <a:r>
              <a:rPr i="1" lang="fr" sz="1250">
                <a:solidFill>
                  <a:srgbClr val="1A1A1A"/>
                </a:solidFill>
                <a:latin typeface="Poppins"/>
                <a:ea typeface="Poppins"/>
                <a:cs typeface="Poppins"/>
                <a:sym typeface="Poppins"/>
              </a:rPr>
              <a:t>Aujourd'hui, Marco s'épanouit dans l'animation et la présentation d'événements (100+), de salons, vidéos et lives. Sérieux et professionnel, il n'hésite pas à injecter une touche d'humour pour mettre à l'aise les intervenants et le public, créant ainsi une atmosphère conviviale et détendue.</a:t>
            </a:r>
            <a:endParaRPr i="1" sz="1250">
              <a:solidFill>
                <a:srgbClr val="1A1A1A"/>
              </a:solidFill>
              <a:latin typeface="Poppins"/>
              <a:ea typeface="Poppins"/>
              <a:cs typeface="Poppins"/>
              <a:sym typeface="Poppins"/>
            </a:endParaRPr>
          </a:p>
          <a:p>
            <a:pPr indent="0" lvl="0" marL="0" rtl="0" algn="just">
              <a:lnSpc>
                <a:spcPct val="115000"/>
              </a:lnSpc>
              <a:spcBef>
                <a:spcPts val="0"/>
              </a:spcBef>
              <a:spcAft>
                <a:spcPts val="0"/>
              </a:spcAft>
              <a:buNone/>
            </a:pPr>
            <a:r>
              <a:t/>
            </a:r>
            <a:endParaRPr i="1" sz="1250">
              <a:solidFill>
                <a:srgbClr val="1A1A1A"/>
              </a:solidFill>
              <a:latin typeface="Poppins"/>
              <a:ea typeface="Poppins"/>
              <a:cs typeface="Poppins"/>
              <a:sym typeface="Poppins"/>
            </a:endParaRPr>
          </a:p>
          <a:p>
            <a:pPr indent="0" lvl="0" marL="0" rtl="0" algn="just">
              <a:lnSpc>
                <a:spcPct val="115000"/>
              </a:lnSpc>
              <a:spcBef>
                <a:spcPts val="0"/>
              </a:spcBef>
              <a:spcAft>
                <a:spcPts val="0"/>
              </a:spcAft>
              <a:buNone/>
            </a:pPr>
            <a:r>
              <a:rPr i="1" lang="fr" sz="1250">
                <a:solidFill>
                  <a:srgbClr val="1A1A1A"/>
                </a:solidFill>
                <a:latin typeface="Poppins"/>
                <a:ea typeface="Poppins"/>
                <a:cs typeface="Poppins"/>
                <a:sym typeface="Poppins"/>
              </a:rPr>
              <a:t>Marco Horanieh est un véritable aventurier et amateur de sport. Son amour pour les voyages, la cuisine et les danses latines témoigne de son esprit curieux et de sa soif insatiable de découvertes. En somme, une personnalité dynamique et unique qui ne manquera pas de captiver son public.</a:t>
            </a:r>
            <a:endParaRPr b="1" i="1" sz="1000">
              <a:solidFill>
                <a:schemeClr val="dk1"/>
              </a:solidFill>
              <a:latin typeface="Poppins"/>
              <a:ea typeface="Poppins"/>
              <a:cs typeface="Poppins"/>
              <a:sym typeface="Poppins"/>
            </a:endParaRPr>
          </a:p>
          <a:p>
            <a:pPr indent="0" lvl="0" marL="457200" rtl="0" algn="l">
              <a:lnSpc>
                <a:spcPct val="115000"/>
              </a:lnSpc>
              <a:spcBef>
                <a:spcPts val="0"/>
              </a:spcBef>
              <a:spcAft>
                <a:spcPts val="0"/>
              </a:spcAft>
              <a:buNone/>
            </a:pPr>
            <a:r>
              <a:t/>
            </a:r>
            <a:endParaRPr sz="1100">
              <a:solidFill>
                <a:schemeClr val="dk1"/>
              </a:solidFill>
              <a:latin typeface="Poppins"/>
              <a:ea typeface="Poppins"/>
              <a:cs typeface="Poppins"/>
              <a:sym typeface="Poppins"/>
            </a:endParaRPr>
          </a:p>
          <a:p>
            <a:pPr indent="0" lvl="0" marL="0" rtl="0" algn="l">
              <a:lnSpc>
                <a:spcPct val="115000"/>
              </a:lnSpc>
              <a:spcBef>
                <a:spcPts val="0"/>
              </a:spcBef>
              <a:spcAft>
                <a:spcPts val="0"/>
              </a:spcAft>
              <a:buClr>
                <a:schemeClr val="dk1"/>
              </a:buClr>
              <a:buSzPts val="1100"/>
              <a:buFont typeface="Arial"/>
              <a:buNone/>
            </a:pPr>
            <a:r>
              <a:t/>
            </a:r>
            <a:endParaRPr sz="1100" u="sng">
              <a:solidFill>
                <a:srgbClr val="118696"/>
              </a:solidFill>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214" name="Shape 214"/>
        <p:cNvGrpSpPr/>
        <p:nvPr/>
      </p:nvGrpSpPr>
      <p:grpSpPr>
        <a:xfrm>
          <a:off x="0" y="0"/>
          <a:ext cx="0" cy="0"/>
          <a:chOff x="0" y="0"/>
          <a:chExt cx="0" cy="0"/>
        </a:xfrm>
      </p:grpSpPr>
      <p:sp>
        <p:nvSpPr>
          <p:cNvPr id="215" name="Google Shape;215;p23"/>
          <p:cNvSpPr txBox="1"/>
          <p:nvPr/>
        </p:nvSpPr>
        <p:spPr>
          <a:xfrm>
            <a:off x="0" y="0"/>
            <a:ext cx="9144000" cy="5688600"/>
          </a:xfrm>
          <a:prstGeom prst="rect">
            <a:avLst/>
          </a:prstGeom>
          <a:noFill/>
          <a:ln>
            <a:noFill/>
          </a:ln>
        </p:spPr>
        <p:txBody>
          <a:bodyPr anchorCtr="0" anchor="t" bIns="91425" lIns="91425" spcFirstLastPara="1" rIns="91425" wrap="square" tIns="91425">
            <a:spAutoFit/>
          </a:bodyPr>
          <a:lstStyle/>
          <a:p>
            <a:pPr indent="457200" lvl="0" marL="0" rtl="0" algn="l">
              <a:lnSpc>
                <a:spcPct val="115000"/>
              </a:lnSpc>
              <a:spcBef>
                <a:spcPts val="0"/>
              </a:spcBef>
              <a:spcAft>
                <a:spcPts val="0"/>
              </a:spcAft>
              <a:buClr>
                <a:schemeClr val="dk1"/>
              </a:buClr>
              <a:buSzPts val="1100"/>
              <a:buFont typeface="Arial"/>
              <a:buNone/>
            </a:pPr>
            <a:r>
              <a:rPr b="1" lang="fr" sz="1250" u="sng">
                <a:solidFill>
                  <a:schemeClr val="dk1"/>
                </a:solidFill>
                <a:latin typeface="Poppins"/>
                <a:ea typeface="Poppins"/>
                <a:cs typeface="Poppins"/>
                <a:sym typeface="Poppins"/>
              </a:rPr>
              <a:t>Annexe 1 : expériences Animation, Modération &amp; Maître de Cérémonie</a:t>
            </a:r>
            <a:endParaRPr b="1" sz="1250" u="sng">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highlight>
                  <a:srgbClr val="FFF3E2"/>
                </a:highlight>
                <a:latin typeface="Poppins"/>
                <a:ea typeface="Poppins"/>
                <a:cs typeface="Poppins"/>
                <a:sym typeface="Poppins"/>
              </a:rPr>
              <a:t>2026 Sanofi </a:t>
            </a:r>
            <a:r>
              <a:rPr lang="fr" sz="1200">
                <a:solidFill>
                  <a:schemeClr val="dk1"/>
                </a:solidFill>
                <a:highlight>
                  <a:srgbClr val="FFF3E2"/>
                </a:highlight>
                <a:latin typeface="Poppins"/>
                <a:ea typeface="Poppins"/>
                <a:cs typeface="Poppins"/>
                <a:sym typeface="Poppins"/>
              </a:rPr>
              <a:t>Webinaire People and AI </a:t>
            </a:r>
            <a:endParaRPr sz="1200">
              <a:solidFill>
                <a:schemeClr val="dk1"/>
              </a:solidFill>
              <a:highlight>
                <a:srgbClr val="FFF3E2"/>
              </a:highlight>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highlight>
                  <a:srgbClr val="FFF3E2"/>
                </a:highlight>
                <a:latin typeface="Poppins"/>
                <a:ea typeface="Poppins"/>
                <a:cs typeface="Poppins"/>
                <a:sym typeface="Poppins"/>
              </a:rPr>
              <a:t>2026 Airbus </a:t>
            </a:r>
            <a:r>
              <a:rPr lang="fr" sz="1200">
                <a:solidFill>
                  <a:schemeClr val="dk1"/>
                </a:solidFill>
                <a:highlight>
                  <a:srgbClr val="FFF3E2"/>
                </a:highlight>
                <a:latin typeface="Poppins"/>
                <a:ea typeface="Poppins"/>
                <a:cs typeface="Poppins"/>
                <a:sym typeface="Poppins"/>
              </a:rPr>
              <a:t>A350 Delivery for Egyptair  </a:t>
            </a:r>
            <a:r>
              <a:rPr b="1" lang="fr" sz="12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highlight>
                  <a:srgbClr val="FFF3E2"/>
                </a:highlight>
                <a:latin typeface="Poppins"/>
                <a:ea typeface="Poppins"/>
                <a:cs typeface="Poppins"/>
                <a:sym typeface="Poppins"/>
              </a:rPr>
              <a:t>2026 Colas</a:t>
            </a:r>
            <a:r>
              <a:rPr lang="fr" sz="1200">
                <a:solidFill>
                  <a:schemeClr val="dk1"/>
                </a:solidFill>
                <a:highlight>
                  <a:srgbClr val="FFF3E2"/>
                </a:highlight>
                <a:latin typeface="Poppins"/>
                <a:ea typeface="Poppins"/>
                <a:cs typeface="Poppins"/>
                <a:sym typeface="Poppins"/>
              </a:rPr>
              <a:t> </a:t>
            </a:r>
            <a:r>
              <a:rPr b="1" lang="fr" sz="1200">
                <a:solidFill>
                  <a:schemeClr val="dk1"/>
                </a:solidFill>
                <a:highlight>
                  <a:srgbClr val="FFF3E2"/>
                </a:highlight>
                <a:latin typeface="Poppins"/>
                <a:ea typeface="Poppins"/>
                <a:cs typeface="Poppins"/>
                <a:sym typeface="Poppins"/>
              </a:rPr>
              <a:t>Group </a:t>
            </a:r>
            <a:r>
              <a:rPr lang="fr" sz="1200">
                <a:solidFill>
                  <a:schemeClr val="dk1"/>
                </a:solidFill>
                <a:highlight>
                  <a:srgbClr val="FFF3E2"/>
                </a:highlight>
                <a:latin typeface="Poppins"/>
                <a:ea typeface="Poppins"/>
                <a:cs typeface="Poppins"/>
                <a:sym typeface="Poppins"/>
              </a:rPr>
              <a:t>Winter Meeting - Convention Top Management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highlight>
                  <a:srgbClr val="FFF3E2"/>
                </a:highlight>
                <a:latin typeface="Poppins"/>
                <a:ea typeface="Poppins"/>
                <a:cs typeface="Poppins"/>
                <a:sym typeface="Poppins"/>
              </a:rPr>
              <a:t>2026 Classys </a:t>
            </a:r>
            <a:r>
              <a:rPr lang="fr" sz="1200">
                <a:solidFill>
                  <a:schemeClr val="dk1"/>
                </a:solidFill>
                <a:highlight>
                  <a:srgbClr val="FFF3E2"/>
                </a:highlight>
                <a:latin typeface="Poppins"/>
                <a:ea typeface="Poppins"/>
                <a:cs typeface="Poppins"/>
                <a:sym typeface="Poppins"/>
              </a:rPr>
              <a:t>Classys Costumer Global Summit  </a:t>
            </a:r>
            <a:r>
              <a:rPr b="1" lang="fr" sz="1200">
                <a:solidFill>
                  <a:schemeClr val="dk1"/>
                </a:solidFill>
                <a:latin typeface="Poppins"/>
                <a:ea typeface="Poppins"/>
                <a:cs typeface="Poppins"/>
                <a:sym typeface="Poppins"/>
              </a:rPr>
              <a:t>🇬🇧</a:t>
            </a:r>
            <a:endParaRPr sz="1200">
              <a:solidFill>
                <a:schemeClr val="dk1"/>
              </a:solidFill>
              <a:highlight>
                <a:srgbClr val="FFF3E2"/>
              </a:highlight>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highlight>
                  <a:srgbClr val="FFF3E2"/>
                </a:highlight>
                <a:latin typeface="Poppins"/>
                <a:ea typeface="Poppins"/>
                <a:cs typeface="Poppins"/>
                <a:sym typeface="Poppins"/>
              </a:rPr>
              <a:t>2026 CNP Assurances Protection Sociale </a:t>
            </a:r>
            <a:r>
              <a:rPr lang="fr" sz="1200">
                <a:solidFill>
                  <a:schemeClr val="dk1"/>
                </a:solidFill>
                <a:highlight>
                  <a:srgbClr val="FFF3E2"/>
                </a:highlight>
                <a:latin typeface="Poppins"/>
                <a:ea typeface="Poppins"/>
                <a:cs typeface="Poppins"/>
                <a:sym typeface="Poppins"/>
              </a:rPr>
              <a:t>Convention Commerciale</a:t>
            </a:r>
            <a:endParaRPr b="1" sz="1200">
              <a:solidFill>
                <a:schemeClr val="dk1"/>
              </a:solidFill>
              <a:highlight>
                <a:srgbClr val="FFF3E2"/>
              </a:highlight>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highlight>
                  <a:srgbClr val="FFF3E2"/>
                </a:highlight>
                <a:latin typeface="Poppins"/>
                <a:ea typeface="Poppins"/>
                <a:cs typeface="Poppins"/>
                <a:sym typeface="Poppins"/>
              </a:rPr>
              <a:t>2026 INSEEC </a:t>
            </a:r>
            <a:r>
              <a:rPr lang="fr" sz="1200">
                <a:solidFill>
                  <a:schemeClr val="dk1"/>
                </a:solidFill>
                <a:highlight>
                  <a:srgbClr val="FFF3E2"/>
                </a:highlight>
                <a:latin typeface="Poppins"/>
                <a:ea typeface="Poppins"/>
                <a:cs typeface="Poppins"/>
                <a:sym typeface="Poppins"/>
              </a:rPr>
              <a:t>Remise de Diplômes Inseec Bachelor </a:t>
            </a:r>
            <a:endParaRPr sz="1200">
              <a:solidFill>
                <a:schemeClr val="dk1"/>
              </a:solidFill>
              <a:highlight>
                <a:srgbClr val="FFF3E2"/>
              </a:highlight>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highlight>
                  <a:srgbClr val="FFF3E2"/>
                </a:highlight>
                <a:latin typeface="Poppins"/>
                <a:ea typeface="Poppins"/>
                <a:cs typeface="Poppins"/>
                <a:sym typeface="Poppins"/>
              </a:rPr>
              <a:t>2026 Axeptio </a:t>
            </a:r>
            <a:r>
              <a:rPr lang="fr" sz="1200">
                <a:solidFill>
                  <a:schemeClr val="dk1"/>
                </a:solidFill>
                <a:highlight>
                  <a:srgbClr val="FFF3E2"/>
                </a:highlight>
                <a:latin typeface="Poppins"/>
                <a:ea typeface="Poppins"/>
                <a:cs typeface="Poppins"/>
                <a:sym typeface="Poppins"/>
              </a:rPr>
              <a:t>Axeptio Connect Sports</a:t>
            </a:r>
            <a:endParaRPr sz="1200">
              <a:solidFill>
                <a:schemeClr val="dk1"/>
              </a:solidFill>
              <a:highlight>
                <a:srgbClr val="FFF3E2"/>
              </a:highlight>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highlight>
                  <a:srgbClr val="FFF3E2"/>
                </a:highlight>
                <a:latin typeface="Poppins"/>
                <a:ea typeface="Poppins"/>
                <a:cs typeface="Poppins"/>
                <a:sym typeface="Poppins"/>
              </a:rPr>
              <a:t>2026 SFPI Group </a:t>
            </a:r>
            <a:r>
              <a:rPr lang="fr" sz="1200">
                <a:solidFill>
                  <a:schemeClr val="dk1"/>
                </a:solidFill>
                <a:highlight>
                  <a:srgbClr val="FFF3E2"/>
                </a:highlight>
                <a:latin typeface="Poppins"/>
                <a:ea typeface="Poppins"/>
                <a:cs typeface="Poppins"/>
                <a:sym typeface="Poppins"/>
              </a:rPr>
              <a:t>Séminaire Global </a:t>
            </a:r>
            <a:endParaRPr sz="1200">
              <a:solidFill>
                <a:schemeClr val="dk1"/>
              </a:solidFill>
              <a:highlight>
                <a:srgbClr val="FFF3E2"/>
              </a:highlight>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Alstom </a:t>
            </a:r>
            <a:r>
              <a:rPr lang="fr" sz="1200">
                <a:solidFill>
                  <a:schemeClr val="dk1"/>
                </a:solidFill>
                <a:latin typeface="Poppins"/>
                <a:ea typeface="Poppins"/>
                <a:cs typeface="Poppins"/>
                <a:sym typeface="Poppins"/>
              </a:rPr>
              <a:t>Alstom Supplier Day</a:t>
            </a:r>
            <a:r>
              <a:rPr b="1" lang="fr" sz="1200">
                <a:solidFill>
                  <a:schemeClr val="dk1"/>
                </a:solidFill>
                <a:latin typeface="Poppins"/>
                <a:ea typeface="Poppins"/>
                <a:cs typeface="Poppins"/>
                <a:sym typeface="Poppins"/>
              </a:rPr>
              <a:t>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Heavent Marbella </a:t>
            </a:r>
            <a:r>
              <a:rPr lang="fr" sz="1200">
                <a:solidFill>
                  <a:schemeClr val="dk1"/>
                </a:solidFill>
                <a:latin typeface="Poppins"/>
                <a:ea typeface="Poppins"/>
                <a:cs typeface="Poppins"/>
                <a:sym typeface="Poppins"/>
              </a:rPr>
              <a:t>Animation des Conférences et Tables Rondes </a:t>
            </a:r>
            <a:r>
              <a:rPr b="1" lang="fr" sz="1200">
                <a:solidFill>
                  <a:schemeClr val="dk1"/>
                </a:solidFill>
                <a:latin typeface="Poppins"/>
                <a:ea typeface="Poppins"/>
                <a:cs typeface="Poppins"/>
                <a:sym typeface="Poppins"/>
              </a:rPr>
              <a:t>🇬🇧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L’Oréal International Distribution </a:t>
            </a:r>
            <a:r>
              <a:rPr lang="fr" sz="1200">
                <a:solidFill>
                  <a:schemeClr val="dk1"/>
                </a:solidFill>
                <a:latin typeface="Poppins"/>
                <a:ea typeface="Poppins"/>
                <a:cs typeface="Poppins"/>
                <a:sym typeface="Poppins"/>
              </a:rPr>
              <a:t>Convention Internationale </a:t>
            </a:r>
            <a:r>
              <a:rPr b="1" lang="fr" sz="12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France Galop </a:t>
            </a:r>
            <a:r>
              <a:rPr lang="fr" sz="1200">
                <a:solidFill>
                  <a:schemeClr val="dk1"/>
                </a:solidFill>
                <a:latin typeface="Poppins"/>
                <a:ea typeface="Poppins"/>
                <a:cs typeface="Poppins"/>
                <a:sym typeface="Poppins"/>
              </a:rPr>
              <a:t>Cérémonie Lancement Qatar Prix de l’Arc de Triomphe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Silver Eco International Festival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UNIMEV See You There </a:t>
            </a:r>
            <a:r>
              <a:rPr lang="fr" sz="1200">
                <a:solidFill>
                  <a:schemeClr val="dk1"/>
                </a:solidFill>
                <a:latin typeface="Poppins"/>
                <a:ea typeface="Poppins"/>
                <a:cs typeface="Poppins"/>
                <a:sym typeface="Poppins"/>
              </a:rPr>
              <a:t>Edition Spéciale 100 ans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Airbus </a:t>
            </a:r>
            <a:r>
              <a:rPr lang="fr" sz="1200">
                <a:solidFill>
                  <a:schemeClr val="dk1"/>
                </a:solidFill>
                <a:latin typeface="Poppins"/>
                <a:ea typeface="Poppins"/>
                <a:cs typeface="Poppins"/>
                <a:sym typeface="Poppins"/>
              </a:rPr>
              <a:t>Cérémonie Livraison A321 pour Kuwait Airways  </a:t>
            </a:r>
            <a:r>
              <a:rPr b="1" lang="fr" sz="12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ACCOR &amp; Rolland Garros </a:t>
            </a:r>
            <a:r>
              <a:rPr lang="fr" sz="1200">
                <a:solidFill>
                  <a:schemeClr val="dk1"/>
                </a:solidFill>
                <a:latin typeface="Poppins"/>
                <a:ea typeface="Poppins"/>
                <a:cs typeface="Poppins"/>
                <a:sym typeface="Poppins"/>
              </a:rPr>
              <a:t>Activation ALL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Wizzville </a:t>
            </a:r>
            <a:r>
              <a:rPr lang="fr" sz="1200">
                <a:solidFill>
                  <a:schemeClr val="dk1"/>
                </a:solidFill>
                <a:latin typeface="Poppins"/>
                <a:ea typeface="Poppins"/>
                <a:cs typeface="Poppins"/>
                <a:sym typeface="Poppins"/>
              </a:rPr>
              <a:t>Cérémonie de Remise des Prix Meilleur Satisfaction Client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Saint Gobain </a:t>
            </a:r>
            <a:r>
              <a:rPr lang="fr" sz="1200">
                <a:solidFill>
                  <a:schemeClr val="dk1"/>
                </a:solidFill>
                <a:latin typeface="Poppins"/>
                <a:ea typeface="Poppins"/>
                <a:cs typeface="Poppins"/>
                <a:sym typeface="Poppins"/>
              </a:rPr>
              <a:t>Trophées de la Communication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Expertise France </a:t>
            </a:r>
            <a:r>
              <a:rPr lang="fr" sz="1200">
                <a:solidFill>
                  <a:schemeClr val="dk1"/>
                </a:solidFill>
                <a:latin typeface="Poppins"/>
                <a:ea typeface="Poppins"/>
                <a:cs typeface="Poppins"/>
                <a:sym typeface="Poppins"/>
              </a:rPr>
              <a:t>Village des Solutions pour la Nutrition - 3 jours d’animation </a:t>
            </a:r>
            <a:r>
              <a:rPr b="1" lang="fr" sz="12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Sanofi </a:t>
            </a:r>
            <a:r>
              <a:rPr lang="fr" sz="1200">
                <a:solidFill>
                  <a:schemeClr val="dk1"/>
                </a:solidFill>
                <a:latin typeface="Poppins"/>
                <a:ea typeface="Poppins"/>
                <a:cs typeface="Poppins"/>
                <a:sym typeface="Poppins"/>
              </a:rPr>
              <a:t>Plateau TV sur la thématique du Diabète  </a:t>
            </a:r>
            <a:r>
              <a:rPr b="1" lang="fr" sz="12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t/>
            </a:r>
            <a:endParaRPr sz="12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sz="12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b="1" sz="12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t/>
            </a:r>
            <a:endParaRPr sz="1200" u="sng">
              <a:solidFill>
                <a:srgbClr val="118696"/>
              </a:solidFill>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219" name="Shape 219"/>
        <p:cNvGrpSpPr/>
        <p:nvPr/>
      </p:nvGrpSpPr>
      <p:grpSpPr>
        <a:xfrm>
          <a:off x="0" y="0"/>
          <a:ext cx="0" cy="0"/>
          <a:chOff x="0" y="0"/>
          <a:chExt cx="0" cy="0"/>
        </a:xfrm>
      </p:grpSpPr>
      <p:sp>
        <p:nvSpPr>
          <p:cNvPr id="220" name="Google Shape;220;p24"/>
          <p:cNvSpPr txBox="1"/>
          <p:nvPr/>
        </p:nvSpPr>
        <p:spPr>
          <a:xfrm>
            <a:off x="0" y="0"/>
            <a:ext cx="9144000" cy="6416700"/>
          </a:xfrm>
          <a:prstGeom prst="rect">
            <a:avLst/>
          </a:prstGeom>
          <a:noFill/>
          <a:ln>
            <a:noFill/>
          </a:ln>
        </p:spPr>
        <p:txBody>
          <a:bodyPr anchorCtr="0" anchor="t" bIns="91425" lIns="91425" spcFirstLastPara="1" rIns="91425" wrap="square" tIns="91425">
            <a:spAutoFit/>
          </a:bodyPr>
          <a:lstStyle/>
          <a:p>
            <a:pPr indent="457200" lvl="0" marL="0" rtl="0" algn="l">
              <a:lnSpc>
                <a:spcPct val="115000"/>
              </a:lnSpc>
              <a:spcBef>
                <a:spcPts val="0"/>
              </a:spcBef>
              <a:spcAft>
                <a:spcPts val="0"/>
              </a:spcAft>
              <a:buNone/>
            </a:pPr>
            <a:r>
              <a:rPr b="1" lang="fr" sz="1250" u="sng">
                <a:solidFill>
                  <a:srgbClr val="1A1A1A"/>
                </a:solidFill>
                <a:latin typeface="Poppins"/>
                <a:ea typeface="Poppins"/>
                <a:cs typeface="Poppins"/>
                <a:sym typeface="Poppins"/>
              </a:rPr>
              <a:t>Annexe 2 : expériences Animation, Modération &amp; Maître de Cérémonie</a:t>
            </a:r>
            <a:endParaRPr b="1" sz="1250" u="sng">
              <a:solidFill>
                <a:srgbClr val="1A1A1A"/>
              </a:solidFill>
              <a:latin typeface="Poppins"/>
              <a:ea typeface="Poppins"/>
              <a:cs typeface="Poppins"/>
              <a:sym typeface="Poppins"/>
            </a:endParaRPr>
          </a:p>
          <a:p>
            <a:pPr indent="0" lvl="0" marL="0" rtl="0" algn="l">
              <a:lnSpc>
                <a:spcPct val="115000"/>
              </a:lnSpc>
              <a:spcBef>
                <a:spcPts val="0"/>
              </a:spcBef>
              <a:spcAft>
                <a:spcPts val="0"/>
              </a:spcAft>
              <a:buNone/>
            </a:pPr>
            <a:r>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Adenes &amp; RTS </a:t>
            </a:r>
            <a:r>
              <a:rPr lang="fr" sz="1200">
                <a:solidFill>
                  <a:schemeClr val="dk1"/>
                </a:solidFill>
                <a:latin typeface="Poppins"/>
                <a:ea typeface="Poppins"/>
                <a:cs typeface="Poppins"/>
                <a:sym typeface="Poppins"/>
              </a:rPr>
              <a:t>Emission</a:t>
            </a:r>
            <a:r>
              <a:rPr b="1" lang="fr" sz="1200">
                <a:solidFill>
                  <a:schemeClr val="dk1"/>
                </a:solidFill>
                <a:latin typeface="Poppins"/>
                <a:ea typeface="Poppins"/>
                <a:cs typeface="Poppins"/>
                <a:sym typeface="Poppins"/>
              </a:rPr>
              <a:t> </a:t>
            </a:r>
            <a:r>
              <a:rPr lang="fr" sz="1200">
                <a:solidFill>
                  <a:schemeClr val="dk1"/>
                </a:solidFill>
                <a:latin typeface="Poppins"/>
                <a:ea typeface="Poppins"/>
                <a:cs typeface="Poppins"/>
                <a:sym typeface="Poppins"/>
              </a:rPr>
              <a:t>Live Plateau TV  </a:t>
            </a:r>
            <a:r>
              <a:rPr b="1" lang="fr" sz="12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World Skills Lyon 2024 </a:t>
            </a:r>
            <a:r>
              <a:rPr lang="fr" sz="1200">
                <a:solidFill>
                  <a:schemeClr val="dk1"/>
                </a:solidFill>
                <a:latin typeface="Poppins"/>
                <a:ea typeface="Poppins"/>
                <a:cs typeface="Poppins"/>
                <a:sym typeface="Poppins"/>
              </a:rPr>
              <a:t>Cérémonie d’Ouverture (10.000 PAX) - LDLC Arena </a:t>
            </a:r>
            <a:r>
              <a:rPr b="1" lang="fr" sz="1300">
                <a:solidFill>
                  <a:schemeClr val="dk1"/>
                </a:solidFill>
                <a:latin typeface="Poppins"/>
                <a:ea typeface="Poppins"/>
                <a:cs typeface="Poppins"/>
                <a:sym typeface="Poppins"/>
              </a:rPr>
              <a:t>🇬🇧</a:t>
            </a:r>
            <a:endParaRPr b="1" sz="1300">
              <a:solidFill>
                <a:schemeClr val="dk1"/>
              </a:solidFill>
              <a:latin typeface="Poppins"/>
              <a:ea typeface="Poppins"/>
              <a:cs typeface="Poppins"/>
              <a:sym typeface="Poppins"/>
            </a:endParaRPr>
          </a:p>
          <a:p>
            <a:pPr indent="-311150" lvl="0" marL="914400" rtl="0" algn="l">
              <a:lnSpc>
                <a:spcPct val="115000"/>
              </a:lnSpc>
              <a:spcBef>
                <a:spcPts val="0"/>
              </a:spcBef>
              <a:spcAft>
                <a:spcPts val="0"/>
              </a:spcAft>
              <a:buClr>
                <a:schemeClr val="dk1"/>
              </a:buClr>
              <a:buSzPts val="1300"/>
              <a:buFont typeface="Poppins"/>
              <a:buChar char="●"/>
            </a:pPr>
            <a:r>
              <a:rPr b="1" lang="fr" sz="1200">
                <a:solidFill>
                  <a:schemeClr val="dk1"/>
                </a:solidFill>
                <a:latin typeface="Poppins"/>
                <a:ea typeface="Poppins"/>
                <a:cs typeface="Poppins"/>
                <a:sym typeface="Poppins"/>
              </a:rPr>
              <a:t>2024 World Skills Lyon 2024 </a:t>
            </a:r>
            <a:r>
              <a:rPr lang="fr" sz="1200">
                <a:solidFill>
                  <a:schemeClr val="dk1"/>
                </a:solidFill>
                <a:latin typeface="Poppins"/>
                <a:ea typeface="Poppins"/>
                <a:cs typeface="Poppins"/>
                <a:sym typeface="Poppins"/>
              </a:rPr>
              <a:t>Cérémonie de Clôture (20.000 PAX) - OL Stadium </a:t>
            </a:r>
            <a:r>
              <a:rPr b="1" lang="fr" sz="1300">
                <a:solidFill>
                  <a:schemeClr val="dk1"/>
                </a:solidFill>
                <a:latin typeface="Poppins"/>
                <a:ea typeface="Poppins"/>
                <a:cs typeface="Poppins"/>
                <a:sym typeface="Poppins"/>
              </a:rPr>
              <a:t>🇬🇧</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L’Oréal Luxe France </a:t>
            </a:r>
            <a:r>
              <a:rPr lang="fr" sz="1200">
                <a:solidFill>
                  <a:schemeClr val="dk1"/>
                </a:solidFill>
                <a:latin typeface="Poppins"/>
                <a:ea typeface="Poppins"/>
                <a:cs typeface="Poppins"/>
                <a:sym typeface="Poppins"/>
              </a:rPr>
              <a:t>Talk-show multi-marque (Lancôme, YSL, Prada, Armani…)</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Célébration 50 ans Sébastien Loeb  </a:t>
            </a:r>
            <a:r>
              <a:rPr lang="fr" sz="1200">
                <a:solidFill>
                  <a:schemeClr val="dk1"/>
                </a:solidFill>
                <a:latin typeface="Poppins"/>
                <a:ea typeface="Poppins"/>
                <a:cs typeface="Poppins"/>
                <a:sym typeface="Poppins"/>
              </a:rPr>
              <a:t>Circuit de l’Anneau du Rhin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All Circuits - DGB Technology </a:t>
            </a:r>
            <a:r>
              <a:rPr lang="fr" sz="1200">
                <a:solidFill>
                  <a:schemeClr val="dk1"/>
                </a:solidFill>
                <a:latin typeface="Poppins"/>
                <a:ea typeface="Poppins"/>
                <a:cs typeface="Poppins"/>
                <a:sym typeface="Poppins"/>
              </a:rPr>
              <a:t>Animation de Plénière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SLB </a:t>
            </a:r>
            <a:r>
              <a:rPr lang="fr" sz="1200">
                <a:solidFill>
                  <a:schemeClr val="dk1"/>
                </a:solidFill>
                <a:latin typeface="Poppins"/>
                <a:ea typeface="Poppins"/>
                <a:cs typeface="Poppins"/>
                <a:sym typeface="Poppins"/>
              </a:rPr>
              <a:t>Cérémonie des Anciennetés SLB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BNP Paribas</a:t>
            </a:r>
            <a:r>
              <a:rPr lang="fr" sz="1200">
                <a:solidFill>
                  <a:schemeClr val="dk1"/>
                </a:solidFill>
                <a:latin typeface="Poppins"/>
                <a:ea typeface="Poppins"/>
                <a:cs typeface="Poppins"/>
                <a:sym typeface="Poppins"/>
              </a:rPr>
              <a:t> Convention Top Management Personal Finance </a:t>
            </a:r>
            <a:r>
              <a:rPr b="1" lang="fr" sz="12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EDF Marché d’Affaires </a:t>
            </a:r>
            <a:r>
              <a:rPr lang="fr" sz="1200">
                <a:solidFill>
                  <a:schemeClr val="dk1"/>
                </a:solidFill>
                <a:latin typeface="Poppins"/>
                <a:ea typeface="Poppins"/>
                <a:cs typeface="Poppins"/>
                <a:sym typeface="Poppins"/>
              </a:rPr>
              <a:t>Emission TV Voeux 2025</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Family &amp; Business Forum </a:t>
            </a:r>
            <a:r>
              <a:rPr lang="fr" sz="1200">
                <a:solidFill>
                  <a:schemeClr val="dk1"/>
                </a:solidFill>
                <a:latin typeface="Poppins"/>
                <a:ea typeface="Poppins"/>
                <a:cs typeface="Poppins"/>
                <a:sym typeface="Poppins"/>
              </a:rPr>
              <a:t>Modération Tables Rondes pour la Tribune (Bourse et Investissement)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Mondial de l’Automobile de Paris </a:t>
            </a:r>
            <a:r>
              <a:rPr lang="fr" sz="1200">
                <a:solidFill>
                  <a:schemeClr val="dk1"/>
                </a:solidFill>
                <a:latin typeface="Poppins"/>
                <a:ea typeface="Poppins"/>
                <a:cs typeface="Poppins"/>
                <a:sym typeface="Poppins"/>
              </a:rPr>
              <a:t>Conférence de Presse GAC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Salon des Maires </a:t>
            </a:r>
            <a:r>
              <a:rPr lang="fr" sz="1200">
                <a:solidFill>
                  <a:schemeClr val="dk1"/>
                </a:solidFill>
                <a:latin typeface="Poppins"/>
                <a:ea typeface="Poppins"/>
                <a:cs typeface="Poppins"/>
                <a:sym typeface="Poppins"/>
              </a:rPr>
              <a:t>Interviews TV pour La Tribune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Les BIG BOSS Winter Edition </a:t>
            </a:r>
            <a:r>
              <a:rPr lang="fr" sz="1200">
                <a:solidFill>
                  <a:schemeClr val="dk1"/>
                </a:solidFill>
                <a:latin typeface="Poppins"/>
                <a:ea typeface="Poppins"/>
                <a:cs typeface="Poppins"/>
                <a:sym typeface="Poppins"/>
              </a:rPr>
              <a:t>Cérémonie de Remise des Prix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EDF </a:t>
            </a:r>
            <a:r>
              <a:rPr lang="fr" sz="1200">
                <a:solidFill>
                  <a:schemeClr val="dk1"/>
                </a:solidFill>
                <a:latin typeface="Poppins"/>
                <a:ea typeface="Poppins"/>
                <a:cs typeface="Poppins"/>
                <a:sym typeface="Poppins"/>
              </a:rPr>
              <a:t>Today Show Commerce Grand Centre (talk-show)</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Armani fait son cinéma </a:t>
            </a:r>
            <a:r>
              <a:rPr lang="fr" sz="1200">
                <a:solidFill>
                  <a:schemeClr val="dk1"/>
                </a:solidFill>
                <a:latin typeface="Poppins"/>
                <a:ea typeface="Poppins"/>
                <a:cs typeface="Poppins"/>
                <a:sym typeface="Poppins"/>
              </a:rPr>
              <a:t>Animation de 10 lives type “Talk Show”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Geneva International Motor Show </a:t>
            </a:r>
            <a:r>
              <a:rPr lang="fr" sz="1200">
                <a:solidFill>
                  <a:schemeClr val="dk1"/>
                </a:solidFill>
                <a:latin typeface="Poppins"/>
                <a:ea typeface="Poppins"/>
                <a:cs typeface="Poppins"/>
                <a:sym typeface="Poppins"/>
              </a:rPr>
              <a:t>for </a:t>
            </a:r>
            <a:r>
              <a:rPr b="1" lang="fr" sz="1200">
                <a:solidFill>
                  <a:schemeClr val="dk1"/>
                </a:solidFill>
                <a:latin typeface="Poppins"/>
                <a:ea typeface="Poppins"/>
                <a:cs typeface="Poppins"/>
                <a:sym typeface="Poppins"/>
              </a:rPr>
              <a:t>BYD</a:t>
            </a:r>
            <a:r>
              <a:rPr lang="fr" sz="1200">
                <a:solidFill>
                  <a:schemeClr val="dk1"/>
                </a:solidFill>
                <a:latin typeface="Poppins"/>
                <a:ea typeface="Poppins"/>
                <a:cs typeface="Poppins"/>
                <a:sym typeface="Poppins"/>
              </a:rPr>
              <a:t> </a:t>
            </a:r>
            <a:r>
              <a:rPr b="1" lang="fr" sz="1300">
                <a:solidFill>
                  <a:schemeClr val="dk1"/>
                </a:solidFill>
                <a:latin typeface="Poppins"/>
                <a:ea typeface="Poppins"/>
                <a:cs typeface="Poppins"/>
                <a:sym typeface="Poppins"/>
              </a:rPr>
              <a:t>🇬🇧</a:t>
            </a:r>
            <a:r>
              <a:rPr lang="fr" sz="1200">
                <a:solidFill>
                  <a:schemeClr val="dk1"/>
                </a:solidFill>
                <a:latin typeface="Poppins"/>
                <a:ea typeface="Poppins"/>
                <a:cs typeface="Poppins"/>
                <a:sym typeface="Poppins"/>
              </a:rPr>
              <a:t> </a:t>
            </a:r>
            <a:endParaRPr b="1" sz="1200">
              <a:solidFill>
                <a:schemeClr val="dk1"/>
              </a:solidFill>
              <a:latin typeface="Poppins"/>
              <a:ea typeface="Poppins"/>
              <a:cs typeface="Poppins"/>
              <a:sym typeface="Poppins"/>
            </a:endParaRPr>
          </a:p>
          <a:p>
            <a:pPr indent="-311150" lvl="0" marL="914400" rtl="0" algn="l">
              <a:lnSpc>
                <a:spcPct val="115000"/>
              </a:lnSpc>
              <a:spcBef>
                <a:spcPts val="0"/>
              </a:spcBef>
              <a:spcAft>
                <a:spcPts val="0"/>
              </a:spcAft>
              <a:buClr>
                <a:schemeClr val="dk1"/>
              </a:buClr>
              <a:buSzPts val="1300"/>
              <a:buFont typeface="Poppins"/>
              <a:buChar char="●"/>
            </a:pPr>
            <a:r>
              <a:rPr b="1" lang="fr" sz="1200">
                <a:solidFill>
                  <a:schemeClr val="dk1"/>
                </a:solidFill>
                <a:latin typeface="Poppins"/>
                <a:ea typeface="Poppins"/>
                <a:cs typeface="Poppins"/>
                <a:sym typeface="Poppins"/>
              </a:rPr>
              <a:t>2024 ITQ Group  </a:t>
            </a:r>
            <a:r>
              <a:rPr lang="fr" sz="1200">
                <a:solidFill>
                  <a:schemeClr val="dk1"/>
                </a:solidFill>
                <a:latin typeface="Poppins"/>
                <a:ea typeface="Poppins"/>
                <a:cs typeface="Poppins"/>
                <a:sym typeface="Poppins"/>
              </a:rPr>
              <a:t>Soirée d’inauguration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Armani </a:t>
            </a:r>
            <a:r>
              <a:rPr lang="fr" sz="1200">
                <a:solidFill>
                  <a:schemeClr val="dk1"/>
                </a:solidFill>
                <a:latin typeface="Poppins"/>
                <a:ea typeface="Poppins"/>
                <a:cs typeface="Poppins"/>
                <a:sym typeface="Poppins"/>
              </a:rPr>
              <a:t>Présentateur</a:t>
            </a:r>
            <a:r>
              <a:rPr b="1" lang="fr" sz="1200">
                <a:solidFill>
                  <a:schemeClr val="dk1"/>
                </a:solidFill>
                <a:latin typeface="Poppins"/>
                <a:ea typeface="Poppins"/>
                <a:cs typeface="Poppins"/>
                <a:sym typeface="Poppins"/>
              </a:rPr>
              <a:t> </a:t>
            </a:r>
            <a:r>
              <a:rPr lang="fr" sz="1200">
                <a:solidFill>
                  <a:schemeClr val="dk1"/>
                </a:solidFill>
                <a:latin typeface="Poppins"/>
                <a:ea typeface="Poppins"/>
                <a:cs typeface="Poppins"/>
                <a:sym typeface="Poppins"/>
              </a:rPr>
              <a:t>Emission “50’ Inside Armani”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Pasqal </a:t>
            </a:r>
            <a:r>
              <a:rPr lang="fr" sz="1200">
                <a:solidFill>
                  <a:schemeClr val="dk1"/>
                </a:solidFill>
                <a:latin typeface="Poppins"/>
                <a:ea typeface="Poppins"/>
                <a:cs typeface="Poppins"/>
                <a:sym typeface="Poppins"/>
              </a:rPr>
              <a:t>Convention “Pasqal Thoughts” </a:t>
            </a:r>
            <a:endParaRPr b="1" sz="12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t/>
            </a:r>
            <a:endParaRPr b="1" sz="13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b="1" sz="13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b="1" sz="12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sz="12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sz="12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sz="12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sz="1200">
              <a:solidFill>
                <a:schemeClr val="dk1"/>
              </a:solidFill>
              <a:latin typeface="Poppins"/>
              <a:ea typeface="Poppins"/>
              <a:cs typeface="Poppins"/>
              <a:sym typeface="Poppins"/>
            </a:endParaRPr>
          </a:p>
          <a:p>
            <a:pPr indent="0" lvl="0" marL="0" rtl="0" algn="l">
              <a:lnSpc>
                <a:spcPct val="115000"/>
              </a:lnSpc>
              <a:spcBef>
                <a:spcPts val="0"/>
              </a:spcBef>
              <a:spcAft>
                <a:spcPts val="0"/>
              </a:spcAft>
              <a:buClr>
                <a:schemeClr val="dk1"/>
              </a:buClr>
              <a:buSzPts val="1100"/>
              <a:buFont typeface="Arial"/>
              <a:buNone/>
            </a:pPr>
            <a:r>
              <a:t/>
            </a:r>
            <a:endParaRPr sz="1100" u="sng">
              <a:solidFill>
                <a:srgbClr val="118696"/>
              </a:solidFill>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224" name="Shape 224"/>
        <p:cNvGrpSpPr/>
        <p:nvPr/>
      </p:nvGrpSpPr>
      <p:grpSpPr>
        <a:xfrm>
          <a:off x="0" y="0"/>
          <a:ext cx="0" cy="0"/>
          <a:chOff x="0" y="0"/>
          <a:chExt cx="0" cy="0"/>
        </a:xfrm>
      </p:grpSpPr>
      <p:sp>
        <p:nvSpPr>
          <p:cNvPr id="225" name="Google Shape;225;p25"/>
          <p:cNvSpPr txBox="1"/>
          <p:nvPr/>
        </p:nvSpPr>
        <p:spPr>
          <a:xfrm>
            <a:off x="0" y="0"/>
            <a:ext cx="9144000" cy="5407800"/>
          </a:xfrm>
          <a:prstGeom prst="rect">
            <a:avLst/>
          </a:prstGeom>
          <a:noFill/>
          <a:ln>
            <a:noFill/>
          </a:ln>
        </p:spPr>
        <p:txBody>
          <a:bodyPr anchorCtr="0" anchor="t" bIns="91425" lIns="91425" spcFirstLastPara="1" rIns="91425" wrap="square" tIns="91425">
            <a:spAutoFit/>
          </a:bodyPr>
          <a:lstStyle/>
          <a:p>
            <a:pPr indent="457200" lvl="0" marL="0" rtl="0" algn="l">
              <a:lnSpc>
                <a:spcPct val="115000"/>
              </a:lnSpc>
              <a:spcBef>
                <a:spcPts val="0"/>
              </a:spcBef>
              <a:spcAft>
                <a:spcPts val="0"/>
              </a:spcAft>
              <a:buNone/>
            </a:pPr>
            <a:r>
              <a:rPr b="1" lang="fr" sz="1250" u="sng">
                <a:solidFill>
                  <a:srgbClr val="1A1A1A"/>
                </a:solidFill>
                <a:latin typeface="Poppins"/>
                <a:ea typeface="Poppins"/>
                <a:cs typeface="Poppins"/>
                <a:sym typeface="Poppins"/>
              </a:rPr>
              <a:t>Annexe 3 : expériences Animation, Modération &amp; Maître de Cérémonie</a:t>
            </a:r>
            <a:endParaRPr b="1" sz="850" u="sng">
              <a:solidFill>
                <a:srgbClr val="1A1A1A"/>
              </a:solidFill>
              <a:latin typeface="Poppins"/>
              <a:ea typeface="Poppins"/>
              <a:cs typeface="Poppins"/>
              <a:sym typeface="Poppins"/>
            </a:endParaRPr>
          </a:p>
          <a:p>
            <a:pPr indent="457200" lvl="0" marL="0" rtl="0" algn="l">
              <a:lnSpc>
                <a:spcPct val="115000"/>
              </a:lnSpc>
              <a:spcBef>
                <a:spcPts val="0"/>
              </a:spcBef>
              <a:spcAft>
                <a:spcPts val="0"/>
              </a:spcAft>
              <a:buNone/>
            </a:pPr>
            <a:r>
              <a:t/>
            </a:r>
            <a:endParaRPr b="1" sz="850" u="sng">
              <a:solidFill>
                <a:srgbClr val="1A1A1A"/>
              </a:solidFill>
              <a:latin typeface="Poppins"/>
              <a:ea typeface="Poppins"/>
              <a:cs typeface="Poppins"/>
              <a:sym typeface="Poppins"/>
            </a:endParaRPr>
          </a:p>
          <a:p>
            <a:pPr indent="457200" lvl="0" marL="0" rtl="0" algn="l">
              <a:lnSpc>
                <a:spcPct val="115000"/>
              </a:lnSpc>
              <a:spcBef>
                <a:spcPts val="0"/>
              </a:spcBef>
              <a:spcAft>
                <a:spcPts val="0"/>
              </a:spcAft>
              <a:buNone/>
            </a:pPr>
            <a:r>
              <a:t/>
            </a:r>
            <a:endParaRPr b="1" sz="450" u="sng">
              <a:solidFill>
                <a:srgbClr val="1A1A1A"/>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Accuracy Business Cup </a:t>
            </a:r>
            <a:r>
              <a:rPr lang="fr" sz="1200">
                <a:solidFill>
                  <a:schemeClr val="dk1"/>
                </a:solidFill>
                <a:latin typeface="Poppins"/>
                <a:ea typeface="Poppins"/>
                <a:cs typeface="Poppins"/>
                <a:sym typeface="Poppins"/>
              </a:rPr>
              <a:t>Animation de la Compétition </a:t>
            </a:r>
            <a:r>
              <a:rPr b="1" lang="fr" sz="1200">
                <a:solidFill>
                  <a:schemeClr val="dk1"/>
                </a:solidFill>
                <a:latin typeface="Poppins"/>
                <a:ea typeface="Poppins"/>
                <a:cs typeface="Poppins"/>
                <a:sym typeface="Poppins"/>
              </a:rPr>
              <a:t>🇬🇧</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TRAPIL </a:t>
            </a:r>
            <a:r>
              <a:rPr lang="fr" sz="1200">
                <a:solidFill>
                  <a:schemeClr val="dk1"/>
                </a:solidFill>
                <a:latin typeface="Poppins"/>
                <a:ea typeface="Poppins"/>
                <a:cs typeface="Poppins"/>
                <a:sym typeface="Poppins"/>
              </a:rPr>
              <a:t>Animation de la convention pour les 75 ans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ANFA </a:t>
            </a:r>
            <a:r>
              <a:rPr lang="fr" sz="1200">
                <a:solidFill>
                  <a:schemeClr val="dk1"/>
                </a:solidFill>
                <a:latin typeface="Poppins"/>
                <a:ea typeface="Poppins"/>
                <a:cs typeface="Poppins"/>
                <a:sym typeface="Poppins"/>
              </a:rPr>
              <a:t>(Assoc. Nat. pour la Formation Auto)</a:t>
            </a:r>
            <a:r>
              <a:rPr b="1" lang="fr" sz="1200">
                <a:solidFill>
                  <a:schemeClr val="dk1"/>
                </a:solidFill>
                <a:latin typeface="Poppins"/>
                <a:ea typeface="Poppins"/>
                <a:cs typeface="Poppins"/>
                <a:sym typeface="Poppins"/>
              </a:rPr>
              <a:t> </a:t>
            </a:r>
            <a:r>
              <a:rPr lang="fr" sz="1200">
                <a:solidFill>
                  <a:schemeClr val="dk1"/>
                </a:solidFill>
                <a:latin typeface="Poppins"/>
                <a:ea typeface="Poppins"/>
                <a:cs typeface="Poppins"/>
                <a:sym typeface="Poppins"/>
              </a:rPr>
              <a:t>Séminaire International </a:t>
            </a:r>
            <a:r>
              <a:rPr b="1" lang="fr" sz="1200">
                <a:solidFill>
                  <a:schemeClr val="dk1"/>
                </a:solidFill>
                <a:latin typeface="Poppins"/>
                <a:ea typeface="Poppins"/>
                <a:cs typeface="Poppins"/>
                <a:sym typeface="Poppins"/>
              </a:rPr>
              <a:t>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2025 SUEZ Supplier’s Day </a:t>
            </a:r>
            <a:r>
              <a:rPr lang="fr" sz="1200">
                <a:solidFill>
                  <a:schemeClr val="dk1"/>
                </a:solidFill>
                <a:latin typeface="Poppins"/>
                <a:ea typeface="Poppins"/>
                <a:cs typeface="Poppins"/>
                <a:sym typeface="Poppins"/>
              </a:rPr>
              <a:t>International Convention</a:t>
            </a:r>
            <a:r>
              <a:rPr b="1" lang="fr" sz="1200">
                <a:solidFill>
                  <a:schemeClr val="dk1"/>
                </a:solidFill>
                <a:latin typeface="Poppins"/>
                <a:ea typeface="Poppins"/>
                <a:cs typeface="Poppins"/>
                <a:sym typeface="Poppins"/>
              </a:rPr>
              <a:t>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La Banque Postale </a:t>
            </a:r>
            <a:r>
              <a:rPr lang="fr" sz="1200">
                <a:solidFill>
                  <a:schemeClr val="dk1"/>
                </a:solidFill>
                <a:latin typeface="Poppins"/>
                <a:ea typeface="Poppins"/>
                <a:cs typeface="Poppins"/>
                <a:sym typeface="Poppins"/>
              </a:rPr>
              <a:t>Semaine d’Intégration</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Apprentiscène</a:t>
            </a:r>
            <a:r>
              <a:rPr lang="fr" sz="1200">
                <a:solidFill>
                  <a:schemeClr val="dk1"/>
                </a:solidFill>
                <a:latin typeface="Poppins"/>
                <a:ea typeface="Poppins"/>
                <a:cs typeface="Poppins"/>
                <a:sym typeface="Poppins"/>
              </a:rPr>
              <a:t> Animation de 7 soirées dans des théâtres parisiens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OPCO Santé </a:t>
            </a:r>
            <a:r>
              <a:rPr lang="fr" sz="1200">
                <a:solidFill>
                  <a:schemeClr val="dk1"/>
                </a:solidFill>
                <a:latin typeface="Poppins"/>
                <a:ea typeface="Poppins"/>
                <a:cs typeface="Poppins"/>
                <a:sym typeface="Poppins"/>
              </a:rPr>
              <a:t>Présentateur</a:t>
            </a:r>
            <a:r>
              <a:rPr b="1" lang="fr" sz="1200">
                <a:solidFill>
                  <a:schemeClr val="dk1"/>
                </a:solidFill>
                <a:latin typeface="Poppins"/>
                <a:ea typeface="Poppins"/>
                <a:cs typeface="Poppins"/>
                <a:sym typeface="Poppins"/>
              </a:rPr>
              <a:t> </a:t>
            </a:r>
            <a:r>
              <a:rPr lang="fr" sz="1200">
                <a:solidFill>
                  <a:schemeClr val="dk1"/>
                </a:solidFill>
                <a:latin typeface="Poppins"/>
                <a:ea typeface="Poppins"/>
                <a:cs typeface="Poppins"/>
                <a:sym typeface="Poppins"/>
              </a:rPr>
              <a:t>Plateau TV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2024 Conseillers Commerce Extérieur</a:t>
            </a:r>
            <a:r>
              <a:rPr lang="fr" sz="1200">
                <a:solidFill>
                  <a:schemeClr val="dk1"/>
                </a:solidFill>
                <a:latin typeface="Poppins"/>
                <a:ea typeface="Poppins"/>
                <a:cs typeface="Poppins"/>
                <a:sym typeface="Poppins"/>
              </a:rPr>
              <a:t> </a:t>
            </a:r>
            <a:r>
              <a:rPr b="1" lang="fr" sz="1200">
                <a:solidFill>
                  <a:schemeClr val="dk1"/>
                </a:solidFill>
                <a:latin typeface="Poppins"/>
                <a:ea typeface="Poppins"/>
                <a:cs typeface="Poppins"/>
                <a:sym typeface="Poppins"/>
              </a:rPr>
              <a:t>AURA</a:t>
            </a:r>
            <a:r>
              <a:rPr lang="fr" sz="1200">
                <a:solidFill>
                  <a:schemeClr val="dk1"/>
                </a:solidFill>
                <a:latin typeface="Poppins"/>
                <a:ea typeface="Poppins"/>
                <a:cs typeface="Poppins"/>
                <a:sym typeface="Poppins"/>
              </a:rPr>
              <a:t> Conférence et Table Ronde (Économie Verte) </a:t>
            </a:r>
            <a:endParaRPr b="1"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2023 SLB </a:t>
            </a:r>
            <a:r>
              <a:rPr lang="fr" sz="1200">
                <a:solidFill>
                  <a:schemeClr val="dk1"/>
                </a:solidFill>
                <a:latin typeface="Poppins"/>
                <a:ea typeface="Poppins"/>
                <a:cs typeface="Poppins"/>
                <a:sym typeface="Poppins"/>
              </a:rPr>
              <a:t>(Schlumberger) Gala de Noël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2023 MG Motor </a:t>
            </a:r>
            <a:r>
              <a:rPr lang="fr" sz="1200">
                <a:solidFill>
                  <a:schemeClr val="dk1"/>
                </a:solidFill>
                <a:latin typeface="Poppins"/>
                <a:ea typeface="Poppins"/>
                <a:cs typeface="Poppins"/>
                <a:sym typeface="Poppins"/>
              </a:rPr>
              <a:t>Convention des Distributeurs </a:t>
            </a:r>
            <a:endParaRPr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2023 RENAULT </a:t>
            </a:r>
            <a:r>
              <a:rPr lang="fr" sz="1200">
                <a:solidFill>
                  <a:schemeClr val="dk1"/>
                </a:solidFill>
                <a:latin typeface="Poppins"/>
                <a:ea typeface="Poppins"/>
                <a:cs typeface="Poppins"/>
                <a:sym typeface="Poppins"/>
              </a:rPr>
              <a:t>New Clio World Première </a:t>
            </a:r>
            <a:r>
              <a:rPr b="1" lang="fr" sz="1300">
                <a:solidFill>
                  <a:schemeClr val="dk1"/>
                </a:solidFill>
                <a:latin typeface="Poppins"/>
                <a:ea typeface="Poppins"/>
                <a:cs typeface="Poppins"/>
                <a:sym typeface="Poppins"/>
              </a:rPr>
              <a:t>🇬🇧 </a:t>
            </a:r>
            <a:endParaRPr b="1" sz="1200">
              <a:solidFill>
                <a:schemeClr val="dk1"/>
              </a:solidFill>
              <a:latin typeface="Poppins"/>
              <a:ea typeface="Poppins"/>
              <a:cs typeface="Poppins"/>
              <a:sym typeface="Poppins"/>
            </a:endParaRPr>
          </a:p>
          <a:p>
            <a:pPr indent="-311150" lvl="0" marL="914400" rtl="0" algn="l">
              <a:lnSpc>
                <a:spcPct val="115000"/>
              </a:lnSpc>
              <a:spcBef>
                <a:spcPts val="0"/>
              </a:spcBef>
              <a:spcAft>
                <a:spcPts val="0"/>
              </a:spcAft>
              <a:buClr>
                <a:schemeClr val="dk1"/>
              </a:buClr>
              <a:buSzPts val="1300"/>
              <a:buFont typeface="Poppins"/>
              <a:buChar char="●"/>
            </a:pPr>
            <a:r>
              <a:rPr b="1" lang="fr" sz="1200">
                <a:solidFill>
                  <a:schemeClr val="dk1"/>
                </a:solidFill>
                <a:latin typeface="Poppins"/>
                <a:ea typeface="Poppins"/>
                <a:cs typeface="Poppins"/>
                <a:sym typeface="Poppins"/>
              </a:rPr>
              <a:t>2023 HP </a:t>
            </a:r>
            <a:r>
              <a:rPr lang="fr" sz="1200">
                <a:solidFill>
                  <a:schemeClr val="dk1"/>
                </a:solidFill>
                <a:latin typeface="Poppins"/>
                <a:ea typeface="Poppins"/>
                <a:cs typeface="Poppins"/>
                <a:sym typeface="Poppins"/>
              </a:rPr>
              <a:t>Soirée Gala, Madrid </a:t>
            </a:r>
            <a:r>
              <a:rPr b="1" lang="fr" sz="1300">
                <a:solidFill>
                  <a:schemeClr val="dk1"/>
                </a:solidFill>
                <a:latin typeface="Poppins"/>
                <a:ea typeface="Poppins"/>
                <a:cs typeface="Poppins"/>
                <a:sym typeface="Poppins"/>
              </a:rPr>
              <a:t>🇬🇧 🇪🇸</a:t>
            </a:r>
            <a:endParaRPr b="1" sz="1300">
              <a:solidFill>
                <a:schemeClr val="dk1"/>
              </a:solidFill>
              <a:latin typeface="Poppins"/>
              <a:ea typeface="Poppins"/>
              <a:cs typeface="Poppins"/>
              <a:sym typeface="Poppins"/>
            </a:endParaRPr>
          </a:p>
          <a:p>
            <a:pPr indent="-311150" lvl="0" marL="914400" rtl="0" algn="l">
              <a:lnSpc>
                <a:spcPct val="115000"/>
              </a:lnSpc>
              <a:spcBef>
                <a:spcPts val="0"/>
              </a:spcBef>
              <a:spcAft>
                <a:spcPts val="0"/>
              </a:spcAft>
              <a:buClr>
                <a:schemeClr val="dk1"/>
              </a:buClr>
              <a:buSzPts val="1300"/>
              <a:buFont typeface="Poppins"/>
              <a:buChar char="●"/>
            </a:pPr>
            <a:r>
              <a:rPr b="1" lang="fr" sz="1200">
                <a:solidFill>
                  <a:schemeClr val="dk1"/>
                </a:solidFill>
                <a:latin typeface="Poppins"/>
                <a:ea typeface="Poppins"/>
                <a:cs typeface="Poppins"/>
                <a:sym typeface="Poppins"/>
              </a:rPr>
              <a:t>2023 TROPHÉES DAF MAGAZINE </a:t>
            </a:r>
            <a:r>
              <a:rPr lang="fr" sz="1200">
                <a:solidFill>
                  <a:schemeClr val="dk1"/>
                </a:solidFill>
                <a:latin typeface="Poppins"/>
                <a:ea typeface="Poppins"/>
                <a:cs typeface="Poppins"/>
                <a:sym typeface="Poppins"/>
              </a:rPr>
              <a:t>Remise de Prix </a:t>
            </a:r>
            <a:endParaRPr b="1" sz="1300">
              <a:solidFill>
                <a:schemeClr val="dk1"/>
              </a:solidFill>
              <a:latin typeface="Poppins"/>
              <a:ea typeface="Poppins"/>
              <a:cs typeface="Poppins"/>
              <a:sym typeface="Poppins"/>
            </a:endParaRPr>
          </a:p>
          <a:p>
            <a:pPr indent="-311150" lvl="0" marL="914400" rtl="0" algn="l">
              <a:lnSpc>
                <a:spcPct val="115000"/>
              </a:lnSpc>
              <a:spcBef>
                <a:spcPts val="0"/>
              </a:spcBef>
              <a:spcAft>
                <a:spcPts val="0"/>
              </a:spcAft>
              <a:buClr>
                <a:schemeClr val="dk1"/>
              </a:buClr>
              <a:buSzPts val="1300"/>
              <a:buFont typeface="Poppins"/>
              <a:buChar char="●"/>
            </a:pPr>
            <a:r>
              <a:rPr b="1" lang="fr" sz="1200">
                <a:solidFill>
                  <a:schemeClr val="dk1"/>
                </a:solidFill>
                <a:latin typeface="Poppins"/>
                <a:ea typeface="Poppins"/>
                <a:cs typeface="Poppins"/>
                <a:sym typeface="Poppins"/>
              </a:rPr>
              <a:t>2023 ARMANI </a:t>
            </a:r>
            <a:r>
              <a:rPr lang="fr" sz="1200">
                <a:solidFill>
                  <a:schemeClr val="dk1"/>
                </a:solidFill>
                <a:latin typeface="Poppins"/>
                <a:ea typeface="Poppins"/>
                <a:cs typeface="Poppins"/>
                <a:sym typeface="Poppins"/>
              </a:rPr>
              <a:t>Live « Si to Armani »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2023 NUXE</a:t>
            </a:r>
            <a:r>
              <a:rPr lang="fr" sz="1200">
                <a:solidFill>
                  <a:schemeClr val="dk1"/>
                </a:solidFill>
                <a:latin typeface="Poppins"/>
                <a:ea typeface="Poppins"/>
                <a:cs typeface="Poppins"/>
                <a:sym typeface="Poppins"/>
              </a:rPr>
              <a:t> International Marketing Event  </a:t>
            </a:r>
            <a:r>
              <a:rPr b="1" lang="fr" sz="13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311150" lvl="0" marL="914400" rtl="0" algn="l">
              <a:lnSpc>
                <a:spcPct val="115000"/>
              </a:lnSpc>
              <a:spcBef>
                <a:spcPts val="0"/>
              </a:spcBef>
              <a:spcAft>
                <a:spcPts val="0"/>
              </a:spcAft>
              <a:buClr>
                <a:schemeClr val="dk1"/>
              </a:buClr>
              <a:buSzPts val="1300"/>
              <a:buFont typeface="Poppins"/>
              <a:buChar char="●"/>
            </a:pPr>
            <a:r>
              <a:rPr b="1" lang="fr" sz="1200">
                <a:solidFill>
                  <a:schemeClr val="dk1"/>
                </a:solidFill>
                <a:latin typeface="Poppins"/>
                <a:ea typeface="Poppins"/>
                <a:cs typeface="Poppins"/>
                <a:sym typeface="Poppins"/>
              </a:rPr>
              <a:t>2023 CMA IDF </a:t>
            </a:r>
            <a:r>
              <a:rPr lang="fr" sz="1200">
                <a:solidFill>
                  <a:schemeClr val="dk1"/>
                </a:solidFill>
                <a:latin typeface="Poppins"/>
                <a:ea typeface="Poppins"/>
                <a:cs typeface="Poppins"/>
                <a:sym typeface="Poppins"/>
              </a:rPr>
              <a:t>Cérémonie du Label Artisans du Tourisme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2023 SCHLUMBERGER </a:t>
            </a:r>
            <a:r>
              <a:rPr lang="fr" sz="1200">
                <a:solidFill>
                  <a:schemeClr val="dk1"/>
                </a:solidFill>
                <a:latin typeface="Poppins"/>
                <a:ea typeface="Poppins"/>
                <a:cs typeface="Poppins"/>
                <a:sym typeface="Poppins"/>
              </a:rPr>
              <a:t>Convention</a:t>
            </a:r>
            <a:r>
              <a:rPr b="1" lang="fr" sz="1200">
                <a:solidFill>
                  <a:schemeClr val="dk1"/>
                </a:solidFill>
                <a:latin typeface="Poppins"/>
                <a:ea typeface="Poppins"/>
                <a:cs typeface="Poppins"/>
                <a:sym typeface="Poppins"/>
              </a:rPr>
              <a:t> </a:t>
            </a:r>
            <a:r>
              <a:rPr lang="fr" sz="1200">
                <a:solidFill>
                  <a:schemeClr val="dk1"/>
                </a:solidFill>
                <a:latin typeface="Poppins"/>
                <a:ea typeface="Poppins"/>
                <a:cs typeface="Poppins"/>
                <a:sym typeface="Poppins"/>
              </a:rPr>
              <a:t>annuelle</a:t>
            </a:r>
            <a:r>
              <a:rPr b="1" lang="fr" sz="1200">
                <a:solidFill>
                  <a:schemeClr val="dk1"/>
                </a:solidFill>
                <a:latin typeface="Poppins"/>
                <a:ea typeface="Poppins"/>
                <a:cs typeface="Poppins"/>
                <a:sym typeface="Poppins"/>
              </a:rPr>
              <a:t> </a:t>
            </a:r>
            <a:endParaRPr sz="1200">
              <a:solidFill>
                <a:schemeClr val="dk1"/>
              </a:solidFill>
              <a:latin typeface="Poppins"/>
              <a:ea typeface="Poppins"/>
              <a:cs typeface="Poppins"/>
              <a:sym typeface="Poppins"/>
            </a:endParaRPr>
          </a:p>
          <a:p>
            <a:pPr indent="-311150" lvl="0" marL="914400" rtl="0" algn="l">
              <a:lnSpc>
                <a:spcPct val="115000"/>
              </a:lnSpc>
              <a:spcBef>
                <a:spcPts val="0"/>
              </a:spcBef>
              <a:spcAft>
                <a:spcPts val="0"/>
              </a:spcAft>
              <a:buClr>
                <a:schemeClr val="dk1"/>
              </a:buClr>
              <a:buSzPts val="1300"/>
              <a:buFont typeface="Poppins"/>
              <a:buChar char="●"/>
            </a:pPr>
            <a:r>
              <a:rPr b="1" lang="fr" sz="1200">
                <a:solidFill>
                  <a:schemeClr val="dk1"/>
                </a:solidFill>
                <a:latin typeface="Poppins"/>
                <a:ea typeface="Poppins"/>
                <a:cs typeface="Poppins"/>
                <a:sym typeface="Poppins"/>
              </a:rPr>
              <a:t>2023 SAUR </a:t>
            </a:r>
            <a:r>
              <a:rPr lang="fr" sz="1200">
                <a:solidFill>
                  <a:schemeClr val="dk1"/>
                </a:solidFill>
                <a:latin typeface="Poppins"/>
                <a:ea typeface="Poppins"/>
                <a:cs typeface="Poppins"/>
                <a:sym typeface="Poppins"/>
              </a:rPr>
              <a:t>Convention digitale</a:t>
            </a:r>
            <a:r>
              <a:rPr b="1" lang="fr" sz="1200">
                <a:solidFill>
                  <a:schemeClr val="dk1"/>
                </a:solidFill>
                <a:latin typeface="Poppins"/>
                <a:ea typeface="Poppins"/>
                <a:cs typeface="Poppins"/>
                <a:sym typeface="Poppins"/>
              </a:rPr>
              <a:t> </a:t>
            </a:r>
            <a:r>
              <a:rPr lang="fr" sz="1200">
                <a:solidFill>
                  <a:schemeClr val="dk1"/>
                </a:solidFill>
                <a:latin typeface="Poppins"/>
                <a:ea typeface="Poppins"/>
                <a:cs typeface="Poppins"/>
                <a:sym typeface="Poppins"/>
              </a:rPr>
              <a:t> </a:t>
            </a:r>
            <a:r>
              <a:rPr lang="fr">
                <a:solidFill>
                  <a:srgbClr val="1F1F1F"/>
                </a:solidFill>
                <a:highlight>
                  <a:srgbClr val="FFF3E2"/>
                </a:highlight>
                <a:latin typeface="Roboto"/>
                <a:ea typeface="Roboto"/>
                <a:cs typeface="Roboto"/>
                <a:sym typeface="Roboto"/>
              </a:rPr>
              <a:t>I</a:t>
            </a:r>
            <a:r>
              <a:rPr lang="fr" sz="1200">
                <a:solidFill>
                  <a:schemeClr val="dk1"/>
                </a:solidFill>
                <a:latin typeface="Poppins"/>
                <a:ea typeface="Poppins"/>
                <a:cs typeface="Poppins"/>
                <a:sym typeface="Poppins"/>
              </a:rPr>
              <a:t> 90ème anniversaire</a:t>
            </a:r>
            <a:r>
              <a:rPr b="1" lang="fr" sz="1200">
                <a:solidFill>
                  <a:schemeClr val="dk1"/>
                </a:solidFill>
                <a:latin typeface="Poppins"/>
                <a:ea typeface="Poppins"/>
                <a:cs typeface="Poppins"/>
                <a:sym typeface="Poppins"/>
              </a:rPr>
              <a:t>  </a:t>
            </a:r>
            <a:r>
              <a:rPr b="1" lang="fr" sz="1300">
                <a:solidFill>
                  <a:schemeClr val="dk1"/>
                </a:solidFill>
                <a:latin typeface="Poppins"/>
                <a:ea typeface="Poppins"/>
                <a:cs typeface="Poppins"/>
                <a:sym typeface="Poppins"/>
              </a:rPr>
              <a:t>🇬🇧</a:t>
            </a:r>
            <a:endParaRPr b="1" sz="13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b="1" sz="12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b="1" sz="1200">
              <a:solidFill>
                <a:schemeClr val="dk1"/>
              </a:solidFill>
              <a:latin typeface="Poppins"/>
              <a:ea typeface="Poppins"/>
              <a:cs typeface="Poppins"/>
              <a:sym typeface="Poppins"/>
            </a:endParaRPr>
          </a:p>
          <a:p>
            <a:pPr indent="0" lvl="0" marL="914400" rtl="0" algn="l">
              <a:lnSpc>
                <a:spcPct val="115000"/>
              </a:lnSpc>
              <a:spcBef>
                <a:spcPts val="0"/>
              </a:spcBef>
              <a:spcAft>
                <a:spcPts val="0"/>
              </a:spcAft>
              <a:buNone/>
            </a:pPr>
            <a:r>
              <a:t/>
            </a:r>
            <a:endParaRPr b="1" sz="1200">
              <a:solidFill>
                <a:schemeClr val="dk1"/>
              </a:solidFill>
              <a:latin typeface="Poppins"/>
              <a:ea typeface="Poppins"/>
              <a:cs typeface="Poppins"/>
              <a:sym typeface="Poppins"/>
            </a:endParaRPr>
          </a:p>
          <a:p>
            <a:pPr indent="0" lvl="0" marL="0" rtl="0" algn="l">
              <a:lnSpc>
                <a:spcPct val="115000"/>
              </a:lnSpc>
              <a:spcBef>
                <a:spcPts val="0"/>
              </a:spcBef>
              <a:spcAft>
                <a:spcPts val="0"/>
              </a:spcAft>
              <a:buClr>
                <a:schemeClr val="dk1"/>
              </a:buClr>
              <a:buSzPts val="1100"/>
              <a:buFont typeface="Arial"/>
              <a:buNone/>
            </a:pPr>
            <a:r>
              <a:t/>
            </a:r>
            <a:endParaRPr sz="1100" u="sng">
              <a:solidFill>
                <a:srgbClr val="118696"/>
              </a:solidFill>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229" name="Shape 229"/>
        <p:cNvGrpSpPr/>
        <p:nvPr/>
      </p:nvGrpSpPr>
      <p:grpSpPr>
        <a:xfrm>
          <a:off x="0" y="0"/>
          <a:ext cx="0" cy="0"/>
          <a:chOff x="0" y="0"/>
          <a:chExt cx="0" cy="0"/>
        </a:xfrm>
      </p:grpSpPr>
      <p:sp>
        <p:nvSpPr>
          <p:cNvPr id="230" name="Google Shape;230;p26"/>
          <p:cNvSpPr txBox="1"/>
          <p:nvPr/>
        </p:nvSpPr>
        <p:spPr>
          <a:xfrm>
            <a:off x="0" y="0"/>
            <a:ext cx="9144000" cy="4867800"/>
          </a:xfrm>
          <a:prstGeom prst="rect">
            <a:avLst/>
          </a:prstGeom>
          <a:noFill/>
          <a:ln>
            <a:noFill/>
          </a:ln>
        </p:spPr>
        <p:txBody>
          <a:bodyPr anchorCtr="0" anchor="t" bIns="91425" lIns="91425" spcFirstLastPara="1" rIns="91425" wrap="square" tIns="91425">
            <a:spAutoFit/>
          </a:bodyPr>
          <a:lstStyle/>
          <a:p>
            <a:pPr indent="457200" lvl="0" marL="0" rtl="0" algn="l">
              <a:lnSpc>
                <a:spcPct val="115000"/>
              </a:lnSpc>
              <a:spcBef>
                <a:spcPts val="0"/>
              </a:spcBef>
              <a:spcAft>
                <a:spcPts val="0"/>
              </a:spcAft>
              <a:buNone/>
            </a:pPr>
            <a:r>
              <a:rPr b="1" lang="fr" sz="1250" u="sng">
                <a:solidFill>
                  <a:srgbClr val="1A1A1A"/>
                </a:solidFill>
                <a:latin typeface="Poppins"/>
                <a:ea typeface="Poppins"/>
                <a:cs typeface="Poppins"/>
                <a:sym typeface="Poppins"/>
              </a:rPr>
              <a:t>Annexe 4 : expériences Animation, Modération &amp; Maître de Cérémonie</a:t>
            </a:r>
            <a:endParaRPr b="1" sz="1250" u="sng">
              <a:solidFill>
                <a:srgbClr val="1A1A1A"/>
              </a:solidFill>
              <a:latin typeface="Poppins"/>
              <a:ea typeface="Poppins"/>
              <a:cs typeface="Poppins"/>
              <a:sym typeface="Poppins"/>
            </a:endParaRPr>
          </a:p>
          <a:p>
            <a:pPr indent="0" lvl="0" marL="0" rtl="0" algn="l">
              <a:lnSpc>
                <a:spcPct val="115000"/>
              </a:lnSpc>
              <a:spcBef>
                <a:spcPts val="0"/>
              </a:spcBef>
              <a:spcAft>
                <a:spcPts val="0"/>
              </a:spcAft>
              <a:buNone/>
            </a:pPr>
            <a:r>
              <a:t/>
            </a:r>
            <a:endParaRPr b="1" sz="850" u="sng">
              <a:solidFill>
                <a:srgbClr val="1A1A1A"/>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2023 BANQUE POPULAIRE Rives de Paris </a:t>
            </a:r>
            <a:r>
              <a:rPr lang="fr" sz="1200">
                <a:solidFill>
                  <a:schemeClr val="dk1"/>
                </a:solidFill>
                <a:latin typeface="Poppins"/>
                <a:ea typeface="Poppins"/>
                <a:cs typeface="Poppins"/>
                <a:sym typeface="Poppins"/>
              </a:rPr>
              <a:t>Convention Top Management</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2023 TROPHÉES E-COMMERCE MAG </a:t>
            </a:r>
            <a:r>
              <a:rPr lang="fr" sz="1200">
                <a:solidFill>
                  <a:schemeClr val="dk1"/>
                </a:solidFill>
                <a:latin typeface="Poppins"/>
                <a:ea typeface="Poppins"/>
                <a:cs typeface="Poppins"/>
                <a:sym typeface="Poppins"/>
              </a:rPr>
              <a:t>Remise de Prix</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2023 PURE ELECTRIC </a:t>
            </a:r>
            <a:r>
              <a:rPr lang="fr" sz="1200">
                <a:solidFill>
                  <a:schemeClr val="dk1"/>
                </a:solidFill>
                <a:latin typeface="Poppins"/>
                <a:ea typeface="Poppins"/>
                <a:cs typeface="Poppins"/>
                <a:sym typeface="Poppins"/>
              </a:rPr>
              <a:t>Présentation Fnac &amp; Darty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XELLA </a:t>
            </a:r>
            <a:r>
              <a:rPr lang="fr" sz="1200">
                <a:solidFill>
                  <a:schemeClr val="dk1"/>
                </a:solidFill>
                <a:latin typeface="Poppins"/>
                <a:ea typeface="Poppins"/>
                <a:cs typeface="Poppins"/>
                <a:sym typeface="Poppins"/>
              </a:rPr>
              <a:t>Leaders Conference, Barcelone </a:t>
            </a:r>
            <a:r>
              <a:rPr b="1" lang="fr" sz="1300">
                <a:solidFill>
                  <a:schemeClr val="dk1"/>
                </a:solidFill>
                <a:latin typeface="Poppins"/>
                <a:ea typeface="Poppins"/>
                <a:cs typeface="Poppins"/>
                <a:sym typeface="Poppins"/>
              </a:rPr>
              <a:t>🇬🇧</a:t>
            </a:r>
            <a:r>
              <a:rPr lang="fr" sz="1200">
                <a:solidFill>
                  <a:schemeClr val="dk1"/>
                </a:solidFill>
                <a:latin typeface="Poppins"/>
                <a:ea typeface="Poppins"/>
                <a:cs typeface="Poppins"/>
                <a:sym typeface="Poppins"/>
              </a:rPr>
              <a:t>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BANQUE POPULAIRE Val de Loire </a:t>
            </a:r>
            <a:r>
              <a:rPr lang="fr" sz="1200">
                <a:solidFill>
                  <a:schemeClr val="dk1"/>
                </a:solidFill>
                <a:latin typeface="Poppins"/>
                <a:ea typeface="Poppins"/>
                <a:cs typeface="Poppins"/>
                <a:sym typeface="Poppins"/>
              </a:rPr>
              <a:t>Convention annuelle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WORLD SKILLS </a:t>
            </a:r>
            <a:r>
              <a:rPr lang="fr" sz="1200">
                <a:solidFill>
                  <a:schemeClr val="dk1"/>
                </a:solidFill>
                <a:latin typeface="Poppins"/>
                <a:ea typeface="Poppins"/>
                <a:cs typeface="Poppins"/>
                <a:sym typeface="Poppins"/>
              </a:rPr>
              <a:t>Animation et interviews</a:t>
            </a:r>
            <a:r>
              <a:rPr lang="fr" sz="1200">
                <a:solidFill>
                  <a:schemeClr val="dk1"/>
                </a:solidFill>
                <a:uFill>
                  <a:noFill/>
                </a:uFill>
                <a:latin typeface="Poppins"/>
                <a:ea typeface="Poppins"/>
                <a:cs typeface="Poppins"/>
                <a:sym typeface="Poppins"/>
                <a:hlinkClick r:id="rId3">
                  <a:extLst>
                    <a:ext uri="{A12FA001-AC4F-418D-AE19-62706E023703}">
                      <ahyp:hlinkClr val="tx"/>
                    </a:ext>
                  </a:extLst>
                </a:hlinkClick>
              </a:rPr>
              <a:t>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LVMH </a:t>
            </a:r>
            <a:r>
              <a:rPr lang="fr" sz="1200">
                <a:solidFill>
                  <a:schemeClr val="dk1"/>
                </a:solidFill>
                <a:latin typeface="Poppins"/>
                <a:ea typeface="Poppins"/>
                <a:cs typeface="Poppins"/>
                <a:sym typeface="Poppins"/>
              </a:rPr>
              <a:t>"You &amp; Me" Salon des Métiers d'Excellence</a:t>
            </a:r>
            <a:r>
              <a:rPr lang="fr" sz="1200">
                <a:solidFill>
                  <a:schemeClr val="dk1"/>
                </a:solidFill>
                <a:uFill>
                  <a:noFill/>
                </a:uFill>
                <a:latin typeface="Poppins"/>
                <a:ea typeface="Poppins"/>
                <a:cs typeface="Poppins"/>
                <a:sym typeface="Poppins"/>
                <a:hlinkClick r:id="rId4">
                  <a:extLst>
                    <a:ext uri="{A12FA001-AC4F-418D-AE19-62706E023703}">
                      <ahyp:hlinkClr val="tx"/>
                    </a:ext>
                  </a:extLst>
                </a:hlinkClick>
              </a:rPr>
              <a:t>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OSCAR DES JEUNES FLEURISTES </a:t>
            </a:r>
            <a:r>
              <a:rPr lang="fr" sz="1200">
                <a:solidFill>
                  <a:schemeClr val="dk1"/>
                </a:solidFill>
                <a:latin typeface="Poppins"/>
                <a:ea typeface="Poppins"/>
                <a:cs typeface="Poppins"/>
                <a:sym typeface="Poppins"/>
              </a:rPr>
              <a:t>Animation  </a:t>
            </a:r>
            <a:endParaRPr b="1"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2022 BETCLIC</a:t>
            </a:r>
            <a:r>
              <a:rPr lang="fr" sz="1200">
                <a:solidFill>
                  <a:schemeClr val="dk1"/>
                </a:solidFill>
                <a:latin typeface="Poppins"/>
                <a:ea typeface="Poppins"/>
                <a:cs typeface="Poppins"/>
                <a:sym typeface="Poppins"/>
              </a:rPr>
              <a:t> Séminaire forces de ventes, Malte </a:t>
            </a:r>
            <a:r>
              <a:rPr b="1" lang="fr" sz="1300">
                <a:solidFill>
                  <a:schemeClr val="dk1"/>
                </a:solidFill>
                <a:latin typeface="Poppins"/>
                <a:ea typeface="Poppins"/>
                <a:cs typeface="Poppins"/>
                <a:sym typeface="Poppins"/>
              </a:rPr>
              <a:t>🇬🇧</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COUPE DE FRANCE DU BURGER</a:t>
            </a:r>
            <a:r>
              <a:rPr lang="fr" sz="1200">
                <a:solidFill>
                  <a:schemeClr val="dk1"/>
                </a:solidFill>
                <a:uFill>
                  <a:noFill/>
                </a:uFill>
                <a:latin typeface="Poppins"/>
                <a:ea typeface="Poppins"/>
                <a:cs typeface="Poppins"/>
                <a:sym typeface="Poppins"/>
                <a:hlinkClick r:id="rId5">
                  <a:extLst>
                    <a:ext uri="{A12FA001-AC4F-418D-AE19-62706E023703}">
                      <ahyp:hlinkClr val="tx"/>
                    </a:ext>
                  </a:extLst>
                </a:hlinkClick>
              </a:rPr>
              <a:t> </a:t>
            </a:r>
            <a:endParaRPr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2022 NUXE </a:t>
            </a:r>
            <a:r>
              <a:rPr lang="fr" sz="1200">
                <a:solidFill>
                  <a:schemeClr val="dk1"/>
                </a:solidFill>
                <a:latin typeface="Poppins"/>
                <a:ea typeface="Poppins"/>
                <a:cs typeface="Poppins"/>
                <a:sym typeface="Poppins"/>
              </a:rPr>
              <a:t>Séminaire Marketing International </a:t>
            </a:r>
            <a:r>
              <a:rPr b="1" lang="fr" sz="13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2022 THELIOS </a:t>
            </a:r>
            <a:r>
              <a:rPr lang="fr" sz="1200">
                <a:solidFill>
                  <a:schemeClr val="dk1"/>
                </a:solidFill>
                <a:latin typeface="Poppins"/>
                <a:ea typeface="Poppins"/>
                <a:cs typeface="Poppins"/>
                <a:sym typeface="Poppins"/>
              </a:rPr>
              <a:t>(Groupe LVMH) Convention digitale Top Management  </a:t>
            </a:r>
            <a:r>
              <a:rPr b="1" lang="fr" sz="1300">
                <a:solidFill>
                  <a:schemeClr val="dk1"/>
                </a:solidFill>
                <a:latin typeface="Poppins"/>
                <a:ea typeface="Poppins"/>
                <a:cs typeface="Poppins"/>
                <a:sym typeface="Poppins"/>
              </a:rPr>
              <a:t>🇬🇧</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COOP HLM</a:t>
            </a:r>
            <a:r>
              <a:rPr lang="fr" sz="1200">
                <a:solidFill>
                  <a:schemeClr val="dk1"/>
                </a:solidFill>
                <a:latin typeface="Poppins"/>
                <a:ea typeface="Poppins"/>
                <a:cs typeface="Poppins"/>
                <a:sym typeface="Poppins"/>
              </a:rPr>
              <a:t> Convention du réseau des Coopératives HLM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AGPM </a:t>
            </a:r>
            <a:r>
              <a:rPr lang="fr" sz="1200">
                <a:solidFill>
                  <a:schemeClr val="dk1"/>
                </a:solidFill>
                <a:latin typeface="Poppins"/>
                <a:ea typeface="Poppins"/>
                <a:cs typeface="Poppins"/>
                <a:sym typeface="Poppins"/>
              </a:rPr>
              <a:t>Convention Top Management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DIOR </a:t>
            </a:r>
            <a:r>
              <a:rPr lang="fr" sz="1200">
                <a:solidFill>
                  <a:schemeClr val="dk1"/>
                </a:solidFill>
                <a:latin typeface="Poppins"/>
                <a:ea typeface="Poppins"/>
                <a:cs typeface="Poppins"/>
                <a:sym typeface="Poppins"/>
              </a:rPr>
              <a:t>Live de Nöel spécial parfums</a:t>
            </a:r>
            <a:r>
              <a:rPr lang="fr" sz="1200">
                <a:solidFill>
                  <a:schemeClr val="dk1"/>
                </a:solidFill>
                <a:uFill>
                  <a:noFill/>
                </a:uFill>
                <a:latin typeface="Poppins"/>
                <a:ea typeface="Poppins"/>
                <a:cs typeface="Poppins"/>
                <a:sym typeface="Poppins"/>
                <a:hlinkClick r:id="rId6">
                  <a:extLst>
                    <a:ext uri="{A12FA001-AC4F-418D-AE19-62706E023703}">
                      <ahyp:hlinkClr val="tx"/>
                    </a:ext>
                  </a:extLst>
                </a:hlinkClick>
              </a:rPr>
              <a:t> </a:t>
            </a:r>
            <a:endParaRPr b="1" sz="850" u="sng">
              <a:solidFill>
                <a:srgbClr val="1A1A1A"/>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2022 JOURNÉE MONDIALE DE L’AMYLOSE </a:t>
            </a:r>
            <a:r>
              <a:rPr lang="fr" sz="1200">
                <a:solidFill>
                  <a:schemeClr val="dk1"/>
                </a:solidFill>
                <a:latin typeface="Poppins"/>
                <a:ea typeface="Poppins"/>
                <a:cs typeface="Poppins"/>
                <a:sym typeface="Poppins"/>
              </a:rPr>
              <a:t>Modération</a:t>
            </a:r>
            <a:r>
              <a:rPr b="1" lang="fr" sz="1200">
                <a:solidFill>
                  <a:schemeClr val="dk1"/>
                </a:solidFill>
                <a:latin typeface="Poppins"/>
                <a:ea typeface="Poppins"/>
                <a:cs typeface="Poppins"/>
                <a:sym typeface="Poppins"/>
              </a:rPr>
              <a:t> </a:t>
            </a:r>
            <a:r>
              <a:rPr lang="fr" sz="1200">
                <a:solidFill>
                  <a:schemeClr val="dk1"/>
                </a:solidFill>
                <a:latin typeface="Poppins"/>
                <a:ea typeface="Poppins"/>
                <a:cs typeface="Poppins"/>
                <a:sym typeface="Poppins"/>
              </a:rPr>
              <a:t>table ronde </a:t>
            </a:r>
            <a:r>
              <a:rPr b="1" lang="fr" sz="1300">
                <a:solidFill>
                  <a:schemeClr val="dk1"/>
                </a:solidFill>
                <a:latin typeface="Poppins"/>
                <a:ea typeface="Poppins"/>
                <a:cs typeface="Poppins"/>
                <a:sym typeface="Poppins"/>
              </a:rPr>
              <a:t>🇬🇧</a:t>
            </a:r>
            <a:r>
              <a:rPr lang="fr" sz="1200">
                <a:solidFill>
                  <a:schemeClr val="dk1"/>
                </a:solidFill>
                <a:latin typeface="Poppins"/>
                <a:ea typeface="Poppins"/>
                <a:cs typeface="Poppins"/>
                <a:sym typeface="Poppins"/>
              </a:rPr>
              <a:t>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2021 BETCLIC </a:t>
            </a:r>
            <a:r>
              <a:rPr lang="fr" sz="1200">
                <a:solidFill>
                  <a:schemeClr val="dk1"/>
                </a:solidFill>
                <a:latin typeface="Poppins"/>
                <a:ea typeface="Poppins"/>
                <a:cs typeface="Poppins"/>
                <a:sym typeface="Poppins"/>
              </a:rPr>
              <a:t>Convention Top Management &amp; Team Building</a:t>
            </a:r>
            <a:endParaRPr b="1"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2021 PPF </a:t>
            </a:r>
            <a:r>
              <a:rPr lang="fr" sz="1200">
                <a:solidFill>
                  <a:schemeClr val="dk1"/>
                </a:solidFill>
                <a:latin typeface="Poppins"/>
                <a:ea typeface="Poppins"/>
                <a:cs typeface="Poppins"/>
                <a:sym typeface="Poppins"/>
              </a:rPr>
              <a:t>Cérémonie de Remise de Prix</a:t>
            </a:r>
            <a:endParaRPr b="1"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2021 RESPADD </a:t>
            </a:r>
            <a:r>
              <a:rPr lang="fr" sz="1200">
                <a:solidFill>
                  <a:schemeClr val="dk1"/>
                </a:solidFill>
                <a:latin typeface="Poppins"/>
                <a:ea typeface="Poppins"/>
                <a:cs typeface="Poppins"/>
                <a:sym typeface="Poppins"/>
              </a:rPr>
              <a:t>The International Conference on health promoting hospitals </a:t>
            </a:r>
            <a:r>
              <a:rPr b="1" lang="fr" sz="13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0" lvl="0" marL="0" rtl="0" algn="l">
              <a:lnSpc>
                <a:spcPct val="115000"/>
              </a:lnSpc>
              <a:spcBef>
                <a:spcPts val="0"/>
              </a:spcBef>
              <a:spcAft>
                <a:spcPts val="0"/>
              </a:spcAft>
              <a:buClr>
                <a:schemeClr val="dk1"/>
              </a:buClr>
              <a:buSzPts val="1100"/>
              <a:buFont typeface="Arial"/>
              <a:buNone/>
            </a:pPr>
            <a:r>
              <a:t/>
            </a:r>
            <a:endParaRPr sz="1100" u="sng">
              <a:solidFill>
                <a:srgbClr val="118696"/>
              </a:solidFill>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234" name="Shape 234"/>
        <p:cNvGrpSpPr/>
        <p:nvPr/>
      </p:nvGrpSpPr>
      <p:grpSpPr>
        <a:xfrm>
          <a:off x="0" y="0"/>
          <a:ext cx="0" cy="0"/>
          <a:chOff x="0" y="0"/>
          <a:chExt cx="0" cy="0"/>
        </a:xfrm>
      </p:grpSpPr>
      <p:sp>
        <p:nvSpPr>
          <p:cNvPr id="235" name="Google Shape;235;p27"/>
          <p:cNvSpPr txBox="1"/>
          <p:nvPr/>
        </p:nvSpPr>
        <p:spPr>
          <a:xfrm>
            <a:off x="0" y="0"/>
            <a:ext cx="9144000" cy="5151000"/>
          </a:xfrm>
          <a:prstGeom prst="rect">
            <a:avLst/>
          </a:prstGeom>
          <a:noFill/>
          <a:ln>
            <a:noFill/>
          </a:ln>
        </p:spPr>
        <p:txBody>
          <a:bodyPr anchorCtr="0" anchor="t" bIns="91425" lIns="91425" spcFirstLastPara="1" rIns="91425" wrap="square" tIns="91425">
            <a:spAutoFit/>
          </a:bodyPr>
          <a:lstStyle/>
          <a:p>
            <a:pPr indent="457200" lvl="0" marL="0" rtl="0" algn="l">
              <a:lnSpc>
                <a:spcPct val="115000"/>
              </a:lnSpc>
              <a:spcBef>
                <a:spcPts val="0"/>
              </a:spcBef>
              <a:spcAft>
                <a:spcPts val="0"/>
              </a:spcAft>
              <a:buNone/>
            </a:pPr>
            <a:r>
              <a:rPr b="1" lang="fr" sz="1250" u="sng">
                <a:solidFill>
                  <a:srgbClr val="1A1A1A"/>
                </a:solidFill>
                <a:latin typeface="Poppins"/>
                <a:ea typeface="Poppins"/>
                <a:cs typeface="Poppins"/>
                <a:sym typeface="Poppins"/>
              </a:rPr>
              <a:t>Annexe 5 : expériences Animation, Modération &amp; Maître de Cérémonie</a:t>
            </a:r>
            <a:endParaRPr b="1" sz="1250" u="sng">
              <a:solidFill>
                <a:srgbClr val="1A1A1A"/>
              </a:solidFill>
              <a:latin typeface="Poppins"/>
              <a:ea typeface="Poppins"/>
              <a:cs typeface="Poppins"/>
              <a:sym typeface="Poppins"/>
            </a:endParaRPr>
          </a:p>
          <a:p>
            <a:pPr indent="0" lvl="0" marL="0" rtl="0" algn="l">
              <a:lnSpc>
                <a:spcPct val="115000"/>
              </a:lnSpc>
              <a:spcBef>
                <a:spcPts val="0"/>
              </a:spcBef>
              <a:spcAft>
                <a:spcPts val="0"/>
              </a:spcAft>
              <a:buNone/>
            </a:pPr>
            <a:r>
              <a:t/>
            </a:r>
            <a:endParaRPr b="1" sz="1250" u="sng">
              <a:solidFill>
                <a:srgbClr val="1A1A1A"/>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2021 DOLEAD </a:t>
            </a:r>
            <a:r>
              <a:rPr lang="fr" sz="1200">
                <a:solidFill>
                  <a:schemeClr val="dk1"/>
                </a:solidFill>
                <a:latin typeface="Poppins"/>
                <a:ea typeface="Poppins"/>
                <a:cs typeface="Poppins"/>
                <a:sym typeface="Poppins"/>
              </a:rPr>
              <a:t>Convention internationale digitale </a:t>
            </a:r>
            <a:r>
              <a:rPr b="1" lang="fr" sz="13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2021 LYRECO MD’s Meeting </a:t>
            </a:r>
            <a:r>
              <a:rPr lang="fr" sz="1200">
                <a:solidFill>
                  <a:schemeClr val="dk1"/>
                </a:solidFill>
                <a:latin typeface="Poppins"/>
                <a:ea typeface="Poppins"/>
                <a:cs typeface="Poppins"/>
                <a:sym typeface="Poppins"/>
              </a:rPr>
              <a:t>Convention internationale Top Management </a:t>
            </a:r>
            <a:r>
              <a:rPr b="1" lang="fr" sz="1300">
                <a:solidFill>
                  <a:schemeClr val="dk1"/>
                </a:solidFill>
                <a:latin typeface="Poppins"/>
                <a:ea typeface="Poppins"/>
                <a:cs typeface="Poppins"/>
                <a:sym typeface="Poppins"/>
              </a:rPr>
              <a:t>🇬🇧</a:t>
            </a:r>
            <a:endParaRPr b="1"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2021 IDEMIA </a:t>
            </a:r>
            <a:r>
              <a:rPr lang="fr" sz="1200">
                <a:solidFill>
                  <a:schemeClr val="dk1"/>
                </a:solidFill>
                <a:latin typeface="Poppins"/>
                <a:ea typeface="Poppins"/>
                <a:cs typeface="Poppins"/>
                <a:sym typeface="Poppins"/>
              </a:rPr>
              <a:t>Global Award Ceremony </a:t>
            </a:r>
            <a:r>
              <a:rPr b="1" lang="fr" sz="1300">
                <a:solidFill>
                  <a:schemeClr val="dk1"/>
                </a:solidFill>
                <a:latin typeface="Poppins"/>
                <a:ea typeface="Poppins"/>
                <a:cs typeface="Poppins"/>
                <a:sym typeface="Poppins"/>
              </a:rPr>
              <a:t>🇬🇧</a:t>
            </a:r>
            <a:endParaRPr b="1" sz="13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2021 WOMEN INVESTMENT CLUB </a:t>
            </a:r>
            <a:r>
              <a:rPr lang="fr" sz="1200">
                <a:solidFill>
                  <a:schemeClr val="dk1"/>
                </a:solidFill>
                <a:latin typeface="Poppins"/>
                <a:ea typeface="Poppins"/>
                <a:cs typeface="Poppins"/>
                <a:sym typeface="Poppins"/>
              </a:rPr>
              <a:t>Journée Marathon de l’investissement</a:t>
            </a:r>
            <a:endParaRPr b="1" sz="850" u="sng">
              <a:solidFill>
                <a:srgbClr val="1A1A1A"/>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2019 HUGO BOSS </a:t>
            </a:r>
            <a:r>
              <a:rPr lang="fr" sz="1200">
                <a:solidFill>
                  <a:schemeClr val="dk1"/>
                </a:solidFill>
                <a:latin typeface="Poppins"/>
                <a:ea typeface="Poppins"/>
                <a:cs typeface="Poppins"/>
                <a:sym typeface="Poppins"/>
              </a:rPr>
              <a:t>Soirée VIP de lancement de parfum, interview de l’acteur J. Dornan </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2019 CRÉDIT AGRICOLE – CLIQUE TV </a:t>
            </a:r>
            <a:r>
              <a:rPr lang="fr" sz="1200">
                <a:solidFill>
                  <a:schemeClr val="dk1"/>
                </a:solidFill>
                <a:latin typeface="Poppins"/>
                <a:ea typeface="Poppins"/>
                <a:cs typeface="Poppins"/>
                <a:sym typeface="Poppins"/>
              </a:rPr>
              <a:t>Cérémonie « Révèle ton talent » avec M. Achour</a:t>
            </a:r>
            <a:endParaRPr b="1"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2019 FASHION WEEK </a:t>
            </a:r>
            <a:r>
              <a:rPr lang="fr" sz="1200">
                <a:solidFill>
                  <a:schemeClr val="dk1"/>
                </a:solidFill>
                <a:latin typeface="Poppins"/>
                <a:ea typeface="Poppins"/>
                <a:cs typeface="Poppins"/>
                <a:sym typeface="Poppins"/>
              </a:rPr>
              <a:t>Présentation de la soirée &amp; interview des créateurs</a:t>
            </a:r>
            <a:endParaRPr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2019 VIVATECH pour SANOFI </a:t>
            </a:r>
            <a:r>
              <a:rPr lang="fr" sz="1200">
                <a:solidFill>
                  <a:schemeClr val="dk1"/>
                </a:solidFill>
                <a:latin typeface="Poppins"/>
                <a:ea typeface="Poppins"/>
                <a:cs typeface="Poppins"/>
                <a:sym typeface="Poppins"/>
              </a:rPr>
              <a:t>Présentateur et Modérateur </a:t>
            </a:r>
            <a:r>
              <a:rPr b="1" lang="fr" sz="1300">
                <a:solidFill>
                  <a:schemeClr val="dk1"/>
                </a:solidFill>
                <a:latin typeface="Poppins"/>
                <a:ea typeface="Poppins"/>
                <a:cs typeface="Poppins"/>
                <a:sym typeface="Poppins"/>
              </a:rPr>
              <a:t>🇬🇧</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2019 ENGIE </a:t>
            </a:r>
            <a:r>
              <a:rPr lang="fr" sz="1200">
                <a:solidFill>
                  <a:schemeClr val="dk1"/>
                </a:solidFill>
                <a:latin typeface="Poppins"/>
                <a:ea typeface="Poppins"/>
                <a:cs typeface="Poppins"/>
                <a:sym typeface="Poppins"/>
              </a:rPr>
              <a:t>Animateur de la soirée de fin d’année</a:t>
            </a:r>
            <a:endParaRPr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2018 WE LOVE QUIZ </a:t>
            </a:r>
            <a:r>
              <a:rPr lang="fr" sz="1200">
                <a:solidFill>
                  <a:schemeClr val="dk1"/>
                </a:solidFill>
                <a:latin typeface="Poppins"/>
                <a:ea typeface="Poppins"/>
                <a:cs typeface="Poppins"/>
                <a:sym typeface="Poppins"/>
              </a:rPr>
              <a:t>programme d’Arthur </a:t>
            </a:r>
            <a:r>
              <a:rPr lang="fr">
                <a:solidFill>
                  <a:srgbClr val="1F1F1F"/>
                </a:solidFill>
                <a:highlight>
                  <a:srgbClr val="FFF3E2"/>
                </a:highlight>
                <a:latin typeface="Roboto"/>
                <a:ea typeface="Roboto"/>
                <a:cs typeface="Roboto"/>
                <a:sym typeface="Roboto"/>
              </a:rPr>
              <a:t>I</a:t>
            </a:r>
            <a:r>
              <a:rPr lang="fr" sz="1200">
                <a:solidFill>
                  <a:schemeClr val="dk1"/>
                </a:solidFill>
                <a:latin typeface="Poppins"/>
                <a:ea typeface="Poppins"/>
                <a:cs typeface="Poppins"/>
                <a:sym typeface="Poppins"/>
              </a:rPr>
              <a:t> Animateur sur + de 20 directs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2018 AMAZON </a:t>
            </a:r>
            <a:r>
              <a:rPr lang="fr" sz="1200">
                <a:solidFill>
                  <a:schemeClr val="dk1"/>
                </a:solidFill>
                <a:latin typeface="Poppins"/>
                <a:ea typeface="Poppins"/>
                <a:cs typeface="Poppins"/>
                <a:sym typeface="Poppins"/>
              </a:rPr>
              <a:t>Animateur des Olympiades de fin d’année  </a:t>
            </a:r>
            <a:endParaRPr sz="1200">
              <a:solidFill>
                <a:schemeClr val="dk1"/>
              </a:solidFill>
              <a:latin typeface="Poppins"/>
              <a:ea typeface="Poppins"/>
              <a:cs typeface="Poppins"/>
              <a:sym typeface="Poppins"/>
            </a:endParaRPr>
          </a:p>
          <a:p>
            <a:pPr indent="-304800" lvl="0" marL="914400" rtl="0" algn="l">
              <a:lnSpc>
                <a:spcPct val="115000"/>
              </a:lnSpc>
              <a:spcBef>
                <a:spcPts val="0"/>
              </a:spcBef>
              <a:spcAft>
                <a:spcPts val="0"/>
              </a:spcAft>
              <a:buClr>
                <a:schemeClr val="dk1"/>
              </a:buClr>
              <a:buSzPts val="1200"/>
              <a:buFont typeface="Poppins"/>
              <a:buChar char="●"/>
            </a:pPr>
            <a:r>
              <a:rPr b="1" lang="fr" sz="1200">
                <a:solidFill>
                  <a:schemeClr val="dk1"/>
                </a:solidFill>
                <a:latin typeface="Poppins"/>
                <a:ea typeface="Poppins"/>
                <a:cs typeface="Poppins"/>
                <a:sym typeface="Poppins"/>
              </a:rPr>
              <a:t>2018 &amp; 2019 MISS INDIA FRANCE </a:t>
            </a:r>
            <a:r>
              <a:rPr lang="fr" sz="1200">
                <a:solidFill>
                  <a:schemeClr val="dk1"/>
                </a:solidFill>
                <a:latin typeface="Poppins"/>
                <a:ea typeface="Poppins"/>
                <a:cs typeface="Poppins"/>
                <a:sym typeface="Poppins"/>
              </a:rPr>
              <a:t>Maître de Cérémonie </a:t>
            </a:r>
            <a:endParaRPr sz="1200">
              <a:solidFill>
                <a:schemeClr val="dk1"/>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2017 LES IMPROVOCANTES </a:t>
            </a:r>
            <a:r>
              <a:rPr lang="fr" sz="1200">
                <a:solidFill>
                  <a:schemeClr val="dk1"/>
                </a:solidFill>
                <a:latin typeface="Poppins"/>
                <a:ea typeface="Poppins"/>
                <a:cs typeface="Poppins"/>
                <a:sym typeface="Poppins"/>
              </a:rPr>
              <a:t>spectacle d’improvisation </a:t>
            </a:r>
            <a:r>
              <a:rPr lang="fr">
                <a:solidFill>
                  <a:srgbClr val="1F1F1F"/>
                </a:solidFill>
                <a:highlight>
                  <a:srgbClr val="FFF3E2"/>
                </a:highlight>
                <a:latin typeface="Roboto"/>
                <a:ea typeface="Roboto"/>
                <a:cs typeface="Roboto"/>
                <a:sym typeface="Roboto"/>
              </a:rPr>
              <a:t>I</a:t>
            </a:r>
            <a:r>
              <a:rPr lang="fr" sz="1200">
                <a:solidFill>
                  <a:schemeClr val="dk1"/>
                </a:solidFill>
                <a:latin typeface="Poppins"/>
                <a:ea typeface="Poppins"/>
                <a:cs typeface="Poppins"/>
                <a:sym typeface="Poppins"/>
              </a:rPr>
              <a:t> Maître de Cérémonie </a:t>
            </a:r>
            <a:endParaRPr b="1" sz="1300">
              <a:solidFill>
                <a:srgbClr val="6C6C6C"/>
              </a:solidFill>
              <a:latin typeface="Poppins"/>
              <a:ea typeface="Poppins"/>
              <a:cs typeface="Poppins"/>
              <a:sym typeface="Poppins"/>
            </a:endParaRPr>
          </a:p>
          <a:p>
            <a:pPr indent="-298450" lvl="0" marL="914400" rtl="0" algn="l">
              <a:lnSpc>
                <a:spcPct val="115000"/>
              </a:lnSpc>
              <a:spcBef>
                <a:spcPts val="0"/>
              </a:spcBef>
              <a:spcAft>
                <a:spcPts val="0"/>
              </a:spcAft>
              <a:buClr>
                <a:schemeClr val="dk1"/>
              </a:buClr>
              <a:buSzPts val="1100"/>
              <a:buFont typeface="Poppins"/>
              <a:buChar char="●"/>
            </a:pPr>
            <a:r>
              <a:rPr b="1" lang="fr" sz="1200">
                <a:solidFill>
                  <a:schemeClr val="dk1"/>
                </a:solidFill>
                <a:latin typeface="Poppins"/>
                <a:ea typeface="Poppins"/>
                <a:cs typeface="Poppins"/>
                <a:sym typeface="Poppins"/>
              </a:rPr>
              <a:t>2016-2024</a:t>
            </a:r>
            <a:r>
              <a:rPr lang="fr" sz="1200">
                <a:solidFill>
                  <a:schemeClr val="dk1"/>
                </a:solidFill>
                <a:latin typeface="Poppins"/>
                <a:ea typeface="Poppins"/>
                <a:cs typeface="Poppins"/>
                <a:sym typeface="Poppins"/>
              </a:rPr>
              <a:t> Présentateur de vidéos corporates ou de formation </a:t>
            </a:r>
            <a:r>
              <a:rPr lang="fr">
                <a:solidFill>
                  <a:srgbClr val="1F1F1F"/>
                </a:solidFill>
                <a:highlight>
                  <a:srgbClr val="FFF3E2"/>
                </a:highlight>
                <a:latin typeface="Roboto"/>
                <a:ea typeface="Roboto"/>
                <a:cs typeface="Roboto"/>
                <a:sym typeface="Roboto"/>
              </a:rPr>
              <a:t>I</a:t>
            </a:r>
            <a:r>
              <a:rPr lang="fr" sz="1300">
                <a:solidFill>
                  <a:schemeClr val="dk1"/>
                </a:solidFill>
                <a:latin typeface="Poppins"/>
                <a:ea typeface="Poppins"/>
                <a:cs typeface="Poppins"/>
                <a:sym typeface="Poppins"/>
              </a:rPr>
              <a:t> </a:t>
            </a:r>
            <a:r>
              <a:rPr lang="fr" sz="1200">
                <a:solidFill>
                  <a:schemeClr val="dk1"/>
                </a:solidFill>
                <a:latin typeface="Poppins"/>
                <a:ea typeface="Poppins"/>
                <a:cs typeface="Poppins"/>
                <a:sym typeface="Poppins"/>
              </a:rPr>
              <a:t>EDF, Thalès, Armani, Orange, L’Oréal, Opel, Airbus, Disney, Sodexo, Valéo, UNESCO, Crédit Agricole…</a:t>
            </a:r>
            <a:endParaRPr sz="1100">
              <a:solidFill>
                <a:schemeClr val="dk1"/>
              </a:solidFill>
              <a:latin typeface="Poppins"/>
              <a:ea typeface="Poppins"/>
              <a:cs typeface="Poppins"/>
              <a:sym typeface="Poppins"/>
            </a:endParaRPr>
          </a:p>
          <a:p>
            <a:pPr indent="0" lvl="0" marL="0" rtl="0" algn="l">
              <a:lnSpc>
                <a:spcPct val="115000"/>
              </a:lnSpc>
              <a:spcBef>
                <a:spcPts val="0"/>
              </a:spcBef>
              <a:spcAft>
                <a:spcPts val="0"/>
              </a:spcAft>
              <a:buClr>
                <a:schemeClr val="dk1"/>
              </a:buClr>
              <a:buSzPts val="1100"/>
              <a:buFont typeface="Arial"/>
              <a:buNone/>
            </a:pPr>
            <a:r>
              <a:t/>
            </a:r>
            <a:endParaRPr sz="1100" u="sng">
              <a:solidFill>
                <a:srgbClr val="118696"/>
              </a:solidFill>
              <a:latin typeface="Poppins"/>
              <a:ea typeface="Poppins"/>
              <a:cs typeface="Poppins"/>
              <a:sym typeface="Poppins"/>
            </a:endParaRPr>
          </a:p>
          <a:p>
            <a:pPr indent="0" lvl="0" marL="457200" rtl="0" algn="l">
              <a:lnSpc>
                <a:spcPct val="115000"/>
              </a:lnSpc>
              <a:spcBef>
                <a:spcPts val="0"/>
              </a:spcBef>
              <a:spcAft>
                <a:spcPts val="0"/>
              </a:spcAft>
              <a:buClr>
                <a:schemeClr val="dk1"/>
              </a:buClr>
              <a:buSzPts val="1100"/>
              <a:buFont typeface="Arial"/>
              <a:buNone/>
            </a:pPr>
            <a:r>
              <a:t/>
            </a:r>
            <a:endParaRPr sz="1100">
              <a:solidFill>
                <a:schemeClr val="dk1"/>
              </a:solidFill>
              <a:latin typeface="Poppins"/>
              <a:ea typeface="Poppins"/>
              <a:cs typeface="Poppins"/>
              <a:sym typeface="Poppins"/>
            </a:endParaRPr>
          </a:p>
          <a:p>
            <a:pPr indent="0" lvl="0" marL="0" rtl="0" algn="l">
              <a:lnSpc>
                <a:spcPct val="115000"/>
              </a:lnSpc>
              <a:spcBef>
                <a:spcPts val="0"/>
              </a:spcBef>
              <a:spcAft>
                <a:spcPts val="0"/>
              </a:spcAft>
              <a:buClr>
                <a:schemeClr val="dk1"/>
              </a:buClr>
              <a:buSzPts val="1100"/>
              <a:buFont typeface="Arial"/>
              <a:buNone/>
            </a:pPr>
            <a:r>
              <a:t/>
            </a:r>
            <a:endParaRPr sz="1100" u="sng">
              <a:solidFill>
                <a:srgbClr val="118696"/>
              </a:solidFill>
              <a:latin typeface="Poppins"/>
              <a:ea typeface="Poppins"/>
              <a:cs typeface="Poppins"/>
              <a:sym typeface="Poppins"/>
            </a:endParaRPr>
          </a:p>
          <a:p>
            <a:pPr indent="0" lvl="0" marL="0" rtl="0" algn="l">
              <a:lnSpc>
                <a:spcPct val="115000"/>
              </a:lnSpc>
              <a:spcBef>
                <a:spcPts val="0"/>
              </a:spcBef>
              <a:spcAft>
                <a:spcPts val="0"/>
              </a:spcAft>
              <a:buNone/>
            </a:pPr>
            <a:r>
              <a:t/>
            </a:r>
            <a:endParaRPr b="1" sz="1200">
              <a:solidFill>
                <a:schemeClr val="dk1"/>
              </a:solidFill>
              <a:latin typeface="Poppins"/>
              <a:ea typeface="Poppins"/>
              <a:cs typeface="Poppins"/>
              <a:sym typeface="Poppins"/>
            </a:endParaRPr>
          </a:p>
          <a:p>
            <a:pPr indent="0" lvl="0" marL="457200" rtl="0" algn="l">
              <a:lnSpc>
                <a:spcPct val="115000"/>
              </a:lnSpc>
              <a:spcBef>
                <a:spcPts val="0"/>
              </a:spcBef>
              <a:spcAft>
                <a:spcPts val="0"/>
              </a:spcAft>
              <a:buNone/>
            </a:pPr>
            <a:r>
              <a:t/>
            </a:r>
            <a:endParaRPr sz="1100">
              <a:solidFill>
                <a:schemeClr val="dk1"/>
              </a:solidFill>
              <a:latin typeface="Poppins"/>
              <a:ea typeface="Poppins"/>
              <a:cs typeface="Poppins"/>
              <a:sym typeface="Poppins"/>
            </a:endParaRPr>
          </a:p>
          <a:p>
            <a:pPr indent="0" lvl="0" marL="0" rtl="0" algn="l">
              <a:lnSpc>
                <a:spcPct val="115000"/>
              </a:lnSpc>
              <a:spcBef>
                <a:spcPts val="0"/>
              </a:spcBef>
              <a:spcAft>
                <a:spcPts val="0"/>
              </a:spcAft>
              <a:buClr>
                <a:schemeClr val="dk1"/>
              </a:buClr>
              <a:buSzPts val="1100"/>
              <a:buFont typeface="Arial"/>
              <a:buNone/>
            </a:pPr>
            <a:r>
              <a:t/>
            </a:r>
            <a:endParaRPr sz="1100" u="sng">
              <a:solidFill>
                <a:srgbClr val="118696"/>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239" name="Shape 239"/>
        <p:cNvGrpSpPr/>
        <p:nvPr/>
      </p:nvGrpSpPr>
      <p:grpSpPr>
        <a:xfrm>
          <a:off x="0" y="0"/>
          <a:ext cx="0" cy="0"/>
          <a:chOff x="0" y="0"/>
          <a:chExt cx="0" cy="0"/>
        </a:xfrm>
      </p:grpSpPr>
      <p:sp>
        <p:nvSpPr>
          <p:cNvPr id="240" name="Google Shape;240;p28"/>
          <p:cNvSpPr txBox="1"/>
          <p:nvPr/>
        </p:nvSpPr>
        <p:spPr>
          <a:xfrm>
            <a:off x="253050" y="141450"/>
            <a:ext cx="8658900" cy="431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fr" sz="1600">
                <a:latin typeface="Poppins"/>
                <a:ea typeface="Poppins"/>
                <a:cs typeface="Poppins"/>
                <a:sym typeface="Poppins"/>
              </a:rPr>
              <a:t>Comment me contacter ?</a:t>
            </a:r>
            <a:endParaRPr b="1" sz="1600">
              <a:latin typeface="Poppins"/>
              <a:ea typeface="Poppins"/>
              <a:cs typeface="Poppins"/>
              <a:sym typeface="Poppins"/>
            </a:endParaRPr>
          </a:p>
        </p:txBody>
      </p:sp>
      <p:pic>
        <p:nvPicPr>
          <p:cNvPr id="241" name="Google Shape;241;p28"/>
          <p:cNvPicPr preferRelativeResize="0"/>
          <p:nvPr/>
        </p:nvPicPr>
        <p:blipFill>
          <a:blip r:embed="rId3">
            <a:alphaModFix/>
          </a:blip>
          <a:stretch>
            <a:fillRect/>
          </a:stretch>
        </p:blipFill>
        <p:spPr>
          <a:xfrm>
            <a:off x="4267025" y="2484213"/>
            <a:ext cx="175075" cy="175075"/>
          </a:xfrm>
          <a:prstGeom prst="rect">
            <a:avLst/>
          </a:prstGeom>
          <a:noFill/>
          <a:ln>
            <a:noFill/>
          </a:ln>
        </p:spPr>
      </p:pic>
      <p:sp>
        <p:nvSpPr>
          <p:cNvPr id="242" name="Google Shape;242;p28"/>
          <p:cNvSpPr txBox="1"/>
          <p:nvPr/>
        </p:nvSpPr>
        <p:spPr>
          <a:xfrm>
            <a:off x="4104650" y="2133150"/>
            <a:ext cx="4048500" cy="1459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600">
                <a:latin typeface="Poppins"/>
                <a:ea typeface="Poppins"/>
                <a:cs typeface="Poppins"/>
                <a:sym typeface="Poppins"/>
              </a:rPr>
              <a:t> Marco Horanieh </a:t>
            </a:r>
            <a:endParaRPr b="1" sz="1600">
              <a:latin typeface="Poppins"/>
              <a:ea typeface="Poppins"/>
              <a:cs typeface="Poppins"/>
              <a:sym typeface="Poppins"/>
            </a:endParaRPr>
          </a:p>
          <a:p>
            <a:pPr indent="457200" lvl="0" marL="0" rtl="0" algn="l">
              <a:lnSpc>
                <a:spcPct val="115000"/>
              </a:lnSpc>
              <a:spcBef>
                <a:spcPts val="0"/>
              </a:spcBef>
              <a:spcAft>
                <a:spcPts val="0"/>
              </a:spcAft>
              <a:buNone/>
            </a:pPr>
            <a:r>
              <a:rPr i="1" lang="fr">
                <a:latin typeface="Poppins"/>
                <a:ea typeface="Poppins"/>
                <a:cs typeface="Poppins"/>
                <a:sym typeface="Poppins"/>
              </a:rPr>
              <a:t> +33(0)7 86 04 77 79</a:t>
            </a:r>
            <a:endParaRPr i="1">
              <a:latin typeface="Poppins"/>
              <a:ea typeface="Poppins"/>
              <a:cs typeface="Poppins"/>
              <a:sym typeface="Poppins"/>
            </a:endParaRPr>
          </a:p>
          <a:p>
            <a:pPr indent="0" lvl="0" marL="0" rtl="0" algn="l">
              <a:lnSpc>
                <a:spcPct val="115000"/>
              </a:lnSpc>
              <a:spcBef>
                <a:spcPts val="0"/>
              </a:spcBef>
              <a:spcAft>
                <a:spcPts val="0"/>
              </a:spcAft>
              <a:buNone/>
            </a:pPr>
            <a:r>
              <a:rPr lang="fr">
                <a:latin typeface="Poppins"/>
                <a:ea typeface="Poppins"/>
                <a:cs typeface="Poppins"/>
                <a:sym typeface="Poppins"/>
              </a:rPr>
              <a:t>	 </a:t>
            </a:r>
            <a:r>
              <a:rPr lang="fr" u="sng">
                <a:solidFill>
                  <a:srgbClr val="0097A7"/>
                </a:solidFill>
                <a:latin typeface="Poppins"/>
                <a:ea typeface="Poppins"/>
                <a:cs typeface="Poppins"/>
                <a:sym typeface="Poppins"/>
                <a:hlinkClick r:id="rId4">
                  <a:extLst>
                    <a:ext uri="{A12FA001-AC4F-418D-AE19-62706E023703}">
                      <ahyp:hlinkClr val="tx"/>
                    </a:ext>
                  </a:extLst>
                </a:hlinkClick>
              </a:rPr>
              <a:t>horanieh.marco@gmail.com</a:t>
            </a:r>
            <a:endParaRPr>
              <a:latin typeface="Poppins"/>
              <a:ea typeface="Poppins"/>
              <a:cs typeface="Poppins"/>
              <a:sym typeface="Poppins"/>
            </a:endParaRPr>
          </a:p>
          <a:p>
            <a:pPr indent="457200" lvl="0" marL="0" rtl="0" algn="l">
              <a:lnSpc>
                <a:spcPct val="115000"/>
              </a:lnSpc>
              <a:spcBef>
                <a:spcPts val="0"/>
              </a:spcBef>
              <a:spcAft>
                <a:spcPts val="0"/>
              </a:spcAft>
              <a:buNone/>
            </a:pPr>
            <a:r>
              <a:rPr lang="fr">
                <a:solidFill>
                  <a:srgbClr val="000000"/>
                </a:solidFill>
                <a:latin typeface="Poppins"/>
                <a:ea typeface="Poppins"/>
                <a:cs typeface="Poppins"/>
                <a:sym typeface="Poppins"/>
              </a:rPr>
              <a:t> </a:t>
            </a:r>
            <a:r>
              <a:rPr lang="fr" sz="1500" u="sng">
                <a:solidFill>
                  <a:srgbClr val="0097A7"/>
                </a:solidFill>
                <a:latin typeface="Poppins"/>
                <a:ea typeface="Poppins"/>
                <a:cs typeface="Poppins"/>
                <a:sym typeface="Poppins"/>
                <a:hlinkClick r:id="rId5">
                  <a:extLst>
                    <a:ext uri="{A12FA001-AC4F-418D-AE19-62706E023703}">
                      <ahyp:hlinkClr val="tx"/>
                    </a:ext>
                  </a:extLst>
                </a:hlinkClick>
              </a:rPr>
              <a:t>@mhoranieh</a:t>
            </a:r>
            <a:endParaRPr>
              <a:latin typeface="Poppins"/>
              <a:ea typeface="Poppins"/>
              <a:cs typeface="Poppins"/>
              <a:sym typeface="Poppins"/>
            </a:endParaRPr>
          </a:p>
          <a:p>
            <a:pPr indent="457200" lvl="0" marL="0" rtl="0" algn="l">
              <a:lnSpc>
                <a:spcPct val="115000"/>
              </a:lnSpc>
              <a:spcBef>
                <a:spcPts val="0"/>
              </a:spcBef>
              <a:spcAft>
                <a:spcPts val="0"/>
              </a:spcAft>
              <a:buClr>
                <a:srgbClr val="000000"/>
              </a:buClr>
              <a:buSzPts val="1100"/>
              <a:buFont typeface="Arial"/>
              <a:buNone/>
            </a:pPr>
            <a:r>
              <a:t/>
            </a:r>
            <a:endParaRPr sz="1500">
              <a:latin typeface="Poppins"/>
              <a:ea typeface="Poppins"/>
              <a:cs typeface="Poppins"/>
              <a:sym typeface="Poppins"/>
            </a:endParaRPr>
          </a:p>
        </p:txBody>
      </p:sp>
      <p:pic>
        <p:nvPicPr>
          <p:cNvPr id="243" name="Google Shape;243;p28"/>
          <p:cNvPicPr preferRelativeResize="0"/>
          <p:nvPr/>
        </p:nvPicPr>
        <p:blipFill>
          <a:blip r:embed="rId6">
            <a:alphaModFix/>
          </a:blip>
          <a:stretch>
            <a:fillRect/>
          </a:stretch>
        </p:blipFill>
        <p:spPr>
          <a:xfrm>
            <a:off x="4267025" y="3053777"/>
            <a:ext cx="175075" cy="175075"/>
          </a:xfrm>
          <a:prstGeom prst="rect">
            <a:avLst/>
          </a:prstGeom>
          <a:noFill/>
          <a:ln>
            <a:noFill/>
          </a:ln>
        </p:spPr>
      </p:pic>
      <p:pic>
        <p:nvPicPr>
          <p:cNvPr id="244" name="Google Shape;244;p28"/>
          <p:cNvPicPr preferRelativeResize="0"/>
          <p:nvPr/>
        </p:nvPicPr>
        <p:blipFill rotWithShape="1">
          <a:blip r:embed="rId7">
            <a:alphaModFix/>
          </a:blip>
          <a:srcRect b="18694" l="7264" r="7273" t="18681"/>
          <a:stretch/>
        </p:blipFill>
        <p:spPr>
          <a:xfrm>
            <a:off x="4267013" y="2792372"/>
            <a:ext cx="175075" cy="128295"/>
          </a:xfrm>
          <a:prstGeom prst="rect">
            <a:avLst/>
          </a:prstGeom>
          <a:noFill/>
          <a:ln>
            <a:noFill/>
          </a:ln>
        </p:spPr>
      </p:pic>
      <p:pic>
        <p:nvPicPr>
          <p:cNvPr id="245" name="Google Shape;245;p28"/>
          <p:cNvPicPr preferRelativeResize="0"/>
          <p:nvPr/>
        </p:nvPicPr>
        <p:blipFill rotWithShape="1">
          <a:blip r:embed="rId8">
            <a:alphaModFix/>
          </a:blip>
          <a:srcRect b="2452" l="29445" r="17338" t="31284"/>
          <a:stretch/>
        </p:blipFill>
        <p:spPr>
          <a:xfrm>
            <a:off x="1679275" y="936850"/>
            <a:ext cx="2055048" cy="3839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61" name="Shape 61"/>
        <p:cNvGrpSpPr/>
        <p:nvPr/>
      </p:nvGrpSpPr>
      <p:grpSpPr>
        <a:xfrm>
          <a:off x="0" y="0"/>
          <a:ext cx="0" cy="0"/>
          <a:chOff x="0" y="0"/>
          <a:chExt cx="0" cy="0"/>
        </a:xfrm>
      </p:grpSpPr>
      <p:sp>
        <p:nvSpPr>
          <p:cNvPr id="62" name="Google Shape;62;p14"/>
          <p:cNvSpPr txBox="1"/>
          <p:nvPr/>
        </p:nvSpPr>
        <p:spPr>
          <a:xfrm>
            <a:off x="253050" y="263575"/>
            <a:ext cx="49407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600">
                <a:latin typeface="Poppins"/>
                <a:ea typeface="Poppins"/>
                <a:cs typeface="Poppins"/>
                <a:sym typeface="Poppins"/>
              </a:rPr>
              <a:t>Bonjour, je m’appelle Marco Horanieh</a:t>
            </a:r>
            <a:endParaRPr b="1" sz="1600">
              <a:latin typeface="Poppins"/>
              <a:ea typeface="Poppins"/>
              <a:cs typeface="Poppins"/>
              <a:sym typeface="Poppins"/>
            </a:endParaRPr>
          </a:p>
        </p:txBody>
      </p:sp>
      <p:sp>
        <p:nvSpPr>
          <p:cNvPr id="63" name="Google Shape;63;p14"/>
          <p:cNvSpPr txBox="1"/>
          <p:nvPr/>
        </p:nvSpPr>
        <p:spPr>
          <a:xfrm>
            <a:off x="253050" y="693900"/>
            <a:ext cx="4731300" cy="40560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i="1" lang="fr" sz="1600">
                <a:latin typeface="Poppins"/>
                <a:ea typeface="Poppins"/>
                <a:cs typeface="Poppins"/>
                <a:sym typeface="Poppins"/>
              </a:rPr>
              <a:t>Qui suis-je ? </a:t>
            </a:r>
            <a:endParaRPr b="1" i="1" sz="1600">
              <a:latin typeface="Poppins"/>
              <a:ea typeface="Poppins"/>
              <a:cs typeface="Poppins"/>
              <a:sym typeface="Poppins"/>
            </a:endParaRPr>
          </a:p>
          <a:p>
            <a:pPr indent="-311150" lvl="0" marL="457200" rtl="0" algn="l">
              <a:lnSpc>
                <a:spcPct val="150000"/>
              </a:lnSpc>
              <a:spcBef>
                <a:spcPts val="0"/>
              </a:spcBef>
              <a:spcAft>
                <a:spcPts val="0"/>
              </a:spcAft>
              <a:buSzPts val="1300"/>
              <a:buChar char="●"/>
            </a:pPr>
            <a:r>
              <a:rPr b="1" lang="fr" sz="1300">
                <a:latin typeface="Poppins"/>
                <a:ea typeface="Poppins"/>
                <a:cs typeface="Poppins"/>
                <a:sym typeface="Poppins"/>
              </a:rPr>
              <a:t>Animateur </a:t>
            </a:r>
            <a:r>
              <a:rPr lang="fr" sz="1300">
                <a:solidFill>
                  <a:srgbClr val="1F1F1F"/>
                </a:solidFill>
                <a:highlight>
                  <a:srgbClr val="FFF3E2"/>
                </a:highlight>
                <a:latin typeface="Roboto"/>
                <a:ea typeface="Roboto"/>
                <a:cs typeface="Roboto"/>
                <a:sym typeface="Roboto"/>
              </a:rPr>
              <a:t>I </a:t>
            </a:r>
            <a:r>
              <a:rPr b="1" lang="fr" sz="1300">
                <a:solidFill>
                  <a:schemeClr val="dk1"/>
                </a:solidFill>
                <a:latin typeface="Poppins"/>
                <a:ea typeface="Poppins"/>
                <a:cs typeface="Poppins"/>
                <a:sym typeface="Poppins"/>
              </a:rPr>
              <a:t>Présentateur </a:t>
            </a:r>
            <a:r>
              <a:rPr lang="fr" sz="1300">
                <a:solidFill>
                  <a:srgbClr val="1F1F1F"/>
                </a:solidFill>
                <a:highlight>
                  <a:srgbClr val="FFF3E2"/>
                </a:highlight>
                <a:latin typeface="Roboto"/>
                <a:ea typeface="Roboto"/>
                <a:cs typeface="Roboto"/>
                <a:sym typeface="Roboto"/>
              </a:rPr>
              <a:t>I</a:t>
            </a:r>
            <a:r>
              <a:rPr lang="fr" sz="1300">
                <a:solidFill>
                  <a:schemeClr val="dk1"/>
                </a:solidFill>
                <a:latin typeface="Poppins"/>
                <a:ea typeface="Poppins"/>
                <a:cs typeface="Poppins"/>
                <a:sym typeface="Poppins"/>
              </a:rPr>
              <a:t> </a:t>
            </a:r>
            <a:r>
              <a:rPr b="1" lang="fr" sz="1300">
                <a:solidFill>
                  <a:schemeClr val="dk1"/>
                </a:solidFill>
                <a:latin typeface="Poppins"/>
                <a:ea typeface="Poppins"/>
                <a:cs typeface="Poppins"/>
                <a:sym typeface="Poppins"/>
              </a:rPr>
              <a:t>Ma</a:t>
            </a:r>
            <a:r>
              <a:rPr b="1" lang="fr" sz="1300">
                <a:solidFill>
                  <a:schemeClr val="dk1"/>
                </a:solidFill>
                <a:latin typeface="Poppins"/>
                <a:ea typeface="Poppins"/>
                <a:cs typeface="Poppins"/>
                <a:sym typeface="Poppins"/>
              </a:rPr>
              <a:t>ître de Cérémonie</a:t>
            </a:r>
            <a:endParaRPr b="1" sz="1300">
              <a:solidFill>
                <a:schemeClr val="dk1"/>
              </a:solidFill>
              <a:latin typeface="Poppins"/>
              <a:ea typeface="Poppins"/>
              <a:cs typeface="Poppins"/>
              <a:sym typeface="Poppins"/>
            </a:endParaRPr>
          </a:p>
          <a:p>
            <a:pPr indent="-311150" lvl="0" marL="457200" rtl="0" algn="l">
              <a:lnSpc>
                <a:spcPct val="150000"/>
              </a:lnSpc>
              <a:spcBef>
                <a:spcPts val="0"/>
              </a:spcBef>
              <a:spcAft>
                <a:spcPts val="0"/>
              </a:spcAft>
              <a:buClr>
                <a:schemeClr val="dk1"/>
              </a:buClr>
              <a:buSzPts val="1300"/>
              <a:buFont typeface="Poppins"/>
              <a:buChar char="●"/>
            </a:pPr>
            <a:r>
              <a:rPr b="1" lang="fr" sz="1300">
                <a:solidFill>
                  <a:schemeClr val="dk1"/>
                </a:solidFill>
                <a:latin typeface="Poppins"/>
                <a:ea typeface="Poppins"/>
                <a:cs typeface="Poppins"/>
                <a:sym typeface="Poppins"/>
              </a:rPr>
              <a:t>Formateur “Prise de Parole en Public” </a:t>
            </a:r>
            <a:endParaRPr b="1" sz="1300">
              <a:solidFill>
                <a:schemeClr val="dk1"/>
              </a:solidFill>
              <a:latin typeface="Poppins"/>
              <a:ea typeface="Poppins"/>
              <a:cs typeface="Poppins"/>
              <a:sym typeface="Poppins"/>
            </a:endParaRPr>
          </a:p>
          <a:p>
            <a:pPr indent="-311150" lvl="0" marL="457200" rtl="0" algn="l">
              <a:lnSpc>
                <a:spcPct val="150000"/>
              </a:lnSpc>
              <a:spcBef>
                <a:spcPts val="0"/>
              </a:spcBef>
              <a:spcAft>
                <a:spcPts val="0"/>
              </a:spcAft>
              <a:buSzPts val="1300"/>
              <a:buChar char="●"/>
            </a:pPr>
            <a:r>
              <a:rPr b="1" lang="fr" sz="1300">
                <a:latin typeface="Poppins"/>
                <a:ea typeface="Poppins"/>
                <a:cs typeface="Poppins"/>
                <a:sym typeface="Poppins"/>
              </a:rPr>
              <a:t>Je parle 6 langues  </a:t>
            </a:r>
            <a:endParaRPr b="1" sz="1300">
              <a:latin typeface="Poppins"/>
              <a:ea typeface="Poppins"/>
              <a:cs typeface="Poppins"/>
              <a:sym typeface="Poppins"/>
            </a:endParaRPr>
          </a:p>
          <a:p>
            <a:pPr indent="-311150" lvl="1" marL="914400" rtl="0" algn="l">
              <a:lnSpc>
                <a:spcPct val="150000"/>
              </a:lnSpc>
              <a:spcBef>
                <a:spcPts val="0"/>
              </a:spcBef>
              <a:spcAft>
                <a:spcPts val="0"/>
              </a:spcAft>
              <a:buSzPts val="1300"/>
              <a:buChar char="○"/>
            </a:pPr>
            <a:r>
              <a:rPr b="1" lang="fr" sz="1300">
                <a:solidFill>
                  <a:schemeClr val="dk1"/>
                </a:solidFill>
                <a:latin typeface="Poppins"/>
                <a:ea typeface="Poppins"/>
                <a:cs typeface="Poppins"/>
                <a:sym typeface="Poppins"/>
              </a:rPr>
              <a:t>🇫🇷 FR 🇪🇸 ESP 🇮🇹 ITA </a:t>
            </a:r>
            <a:r>
              <a:rPr lang="fr" sz="1300">
                <a:solidFill>
                  <a:srgbClr val="1F1F1F"/>
                </a:solidFill>
                <a:highlight>
                  <a:srgbClr val="FFF3E2"/>
                </a:highlight>
                <a:latin typeface="Roboto"/>
                <a:ea typeface="Roboto"/>
                <a:cs typeface="Roboto"/>
                <a:sym typeface="Roboto"/>
              </a:rPr>
              <a:t>I</a:t>
            </a:r>
            <a:r>
              <a:rPr lang="fr" sz="1300">
                <a:solidFill>
                  <a:schemeClr val="dk1"/>
                </a:solidFill>
                <a:latin typeface="Poppins"/>
                <a:ea typeface="Poppins"/>
                <a:cs typeface="Poppins"/>
                <a:sym typeface="Poppins"/>
              </a:rPr>
              <a:t> </a:t>
            </a:r>
            <a:r>
              <a:rPr lang="fr" sz="1300">
                <a:solidFill>
                  <a:schemeClr val="dk1"/>
                </a:solidFill>
                <a:latin typeface="Poppins"/>
                <a:ea typeface="Poppins"/>
                <a:cs typeface="Poppins"/>
                <a:sym typeface="Poppins"/>
              </a:rPr>
              <a:t>langues maternelles</a:t>
            </a:r>
            <a:r>
              <a:rPr b="1" lang="fr" sz="1300">
                <a:solidFill>
                  <a:schemeClr val="dk1"/>
                </a:solidFill>
                <a:latin typeface="Poppins"/>
                <a:ea typeface="Poppins"/>
                <a:cs typeface="Poppins"/>
                <a:sym typeface="Poppins"/>
              </a:rPr>
              <a:t> </a:t>
            </a:r>
            <a:endParaRPr b="1" sz="1300">
              <a:solidFill>
                <a:schemeClr val="dk1"/>
              </a:solidFill>
              <a:latin typeface="Poppins"/>
              <a:ea typeface="Poppins"/>
              <a:cs typeface="Poppins"/>
              <a:sym typeface="Poppins"/>
            </a:endParaRPr>
          </a:p>
          <a:p>
            <a:pPr indent="-311150" lvl="1" marL="914400" rtl="0" algn="l">
              <a:lnSpc>
                <a:spcPct val="150000"/>
              </a:lnSpc>
              <a:spcBef>
                <a:spcPts val="0"/>
              </a:spcBef>
              <a:spcAft>
                <a:spcPts val="0"/>
              </a:spcAft>
              <a:buSzPts val="1300"/>
              <a:buChar char="○"/>
            </a:pPr>
            <a:r>
              <a:rPr lang="fr" sz="1300">
                <a:solidFill>
                  <a:schemeClr val="dk1"/>
                </a:solidFill>
                <a:latin typeface="Poppins"/>
                <a:ea typeface="Poppins"/>
                <a:cs typeface="Poppins"/>
                <a:sym typeface="Poppins"/>
              </a:rPr>
              <a:t>🇬🇧 </a:t>
            </a:r>
            <a:r>
              <a:rPr b="1" lang="fr" sz="1300">
                <a:solidFill>
                  <a:schemeClr val="dk1"/>
                </a:solidFill>
                <a:latin typeface="Poppins"/>
                <a:ea typeface="Poppins"/>
                <a:cs typeface="Poppins"/>
                <a:sym typeface="Poppins"/>
              </a:rPr>
              <a:t>ANG </a:t>
            </a:r>
            <a:r>
              <a:rPr lang="fr" sz="1300">
                <a:solidFill>
                  <a:srgbClr val="1F1F1F"/>
                </a:solidFill>
                <a:highlight>
                  <a:srgbClr val="FFF3E2"/>
                </a:highlight>
                <a:latin typeface="Roboto"/>
                <a:ea typeface="Roboto"/>
                <a:cs typeface="Roboto"/>
                <a:sym typeface="Roboto"/>
              </a:rPr>
              <a:t>I </a:t>
            </a:r>
            <a:r>
              <a:rPr lang="fr" sz="1300">
                <a:solidFill>
                  <a:schemeClr val="dk1"/>
                </a:solidFill>
                <a:latin typeface="Poppins"/>
                <a:ea typeface="Poppins"/>
                <a:cs typeface="Poppins"/>
                <a:sym typeface="Poppins"/>
              </a:rPr>
              <a:t>bilingue</a:t>
            </a:r>
            <a:r>
              <a:rPr lang="fr" sz="1300">
                <a:solidFill>
                  <a:srgbClr val="1F1F1F"/>
                </a:solidFill>
                <a:highlight>
                  <a:srgbClr val="FFF3E2"/>
                </a:highlight>
                <a:latin typeface="Roboto"/>
                <a:ea typeface="Roboto"/>
                <a:cs typeface="Roboto"/>
                <a:sym typeface="Roboto"/>
              </a:rPr>
              <a:t>                </a:t>
            </a:r>
            <a:r>
              <a:rPr b="1" lang="fr" sz="1300">
                <a:solidFill>
                  <a:schemeClr val="dk1"/>
                </a:solidFill>
                <a:latin typeface="Poppins"/>
                <a:ea typeface="Poppins"/>
                <a:cs typeface="Poppins"/>
                <a:sym typeface="Poppins"/>
              </a:rPr>
              <a:t>   </a:t>
            </a:r>
            <a:r>
              <a:rPr lang="fr" sz="1300">
                <a:solidFill>
                  <a:schemeClr val="dk1"/>
                </a:solidFill>
                <a:latin typeface="Poppins"/>
                <a:ea typeface="Poppins"/>
                <a:cs typeface="Poppins"/>
                <a:sym typeface="Poppins"/>
              </a:rPr>
              <a:t>                                  </a:t>
            </a:r>
            <a:endParaRPr sz="1300">
              <a:solidFill>
                <a:schemeClr val="dk1"/>
              </a:solidFill>
              <a:latin typeface="Poppins"/>
              <a:ea typeface="Poppins"/>
              <a:cs typeface="Poppins"/>
              <a:sym typeface="Poppins"/>
            </a:endParaRPr>
          </a:p>
          <a:p>
            <a:pPr indent="-311150" lvl="1" marL="914400" rtl="0" algn="l">
              <a:lnSpc>
                <a:spcPct val="150000"/>
              </a:lnSpc>
              <a:spcBef>
                <a:spcPts val="0"/>
              </a:spcBef>
              <a:spcAft>
                <a:spcPts val="0"/>
              </a:spcAft>
              <a:buClr>
                <a:schemeClr val="dk1"/>
              </a:buClr>
              <a:buSzPts val="1300"/>
              <a:buFont typeface="Poppins"/>
              <a:buChar char="○"/>
            </a:pPr>
            <a:r>
              <a:rPr b="1" lang="fr" sz="1300">
                <a:solidFill>
                  <a:schemeClr val="dk1"/>
                </a:solidFill>
                <a:latin typeface="Poppins"/>
                <a:ea typeface="Poppins"/>
                <a:cs typeface="Poppins"/>
                <a:sym typeface="Poppins"/>
              </a:rPr>
              <a:t>🇩🇪 ALL</a:t>
            </a:r>
            <a:r>
              <a:rPr lang="fr" sz="1300">
                <a:solidFill>
                  <a:schemeClr val="dk1"/>
                </a:solidFill>
                <a:latin typeface="Poppins"/>
                <a:ea typeface="Poppins"/>
                <a:cs typeface="Poppins"/>
                <a:sym typeface="Poppins"/>
              </a:rPr>
              <a:t> </a:t>
            </a:r>
            <a:r>
              <a:rPr b="1" lang="fr" sz="1300">
                <a:solidFill>
                  <a:schemeClr val="dk1"/>
                </a:solidFill>
                <a:latin typeface="Poppins"/>
                <a:ea typeface="Poppins"/>
                <a:cs typeface="Poppins"/>
                <a:sym typeface="Poppins"/>
              </a:rPr>
              <a:t>🇸🇾 ARA</a:t>
            </a:r>
            <a:r>
              <a:rPr lang="fr" sz="1300">
                <a:solidFill>
                  <a:schemeClr val="dk1"/>
                </a:solidFill>
                <a:latin typeface="Poppins"/>
                <a:ea typeface="Poppins"/>
                <a:cs typeface="Poppins"/>
                <a:sym typeface="Poppins"/>
              </a:rPr>
              <a:t> </a:t>
            </a:r>
            <a:r>
              <a:rPr lang="fr" sz="1300">
                <a:solidFill>
                  <a:srgbClr val="1F1F1F"/>
                </a:solidFill>
                <a:highlight>
                  <a:srgbClr val="FFF3E2"/>
                </a:highlight>
                <a:latin typeface="Roboto"/>
                <a:ea typeface="Roboto"/>
                <a:cs typeface="Roboto"/>
                <a:sym typeface="Roboto"/>
              </a:rPr>
              <a:t>I </a:t>
            </a:r>
            <a:r>
              <a:rPr lang="fr" sz="1300">
                <a:solidFill>
                  <a:schemeClr val="dk1"/>
                </a:solidFill>
                <a:latin typeface="Poppins"/>
                <a:ea typeface="Poppins"/>
                <a:cs typeface="Poppins"/>
                <a:sym typeface="Poppins"/>
              </a:rPr>
              <a:t>conversationnel</a:t>
            </a:r>
            <a:endParaRPr sz="1300">
              <a:solidFill>
                <a:schemeClr val="dk1"/>
              </a:solidFill>
              <a:latin typeface="Poppins"/>
              <a:ea typeface="Poppins"/>
              <a:cs typeface="Poppins"/>
              <a:sym typeface="Poppins"/>
            </a:endParaRPr>
          </a:p>
          <a:p>
            <a:pPr indent="-311150" lvl="0" marL="457200" rtl="0" algn="l">
              <a:lnSpc>
                <a:spcPct val="150000"/>
              </a:lnSpc>
              <a:spcBef>
                <a:spcPts val="0"/>
              </a:spcBef>
              <a:spcAft>
                <a:spcPts val="0"/>
              </a:spcAft>
              <a:buClr>
                <a:schemeClr val="dk1"/>
              </a:buClr>
              <a:buSzPts val="1300"/>
              <a:buFont typeface="Poppins"/>
              <a:buChar char="●"/>
            </a:pPr>
            <a:r>
              <a:rPr b="1" lang="fr" sz="1300">
                <a:solidFill>
                  <a:schemeClr val="dk1"/>
                </a:solidFill>
                <a:latin typeface="Poppins"/>
                <a:ea typeface="Poppins"/>
                <a:cs typeface="Poppins"/>
                <a:sym typeface="Poppins"/>
              </a:rPr>
              <a:t>Multiculturel </a:t>
            </a:r>
            <a:r>
              <a:rPr lang="fr" sz="1300">
                <a:solidFill>
                  <a:srgbClr val="1F1F1F"/>
                </a:solidFill>
                <a:highlight>
                  <a:srgbClr val="FFF3E2"/>
                </a:highlight>
                <a:latin typeface="Roboto"/>
                <a:ea typeface="Roboto"/>
                <a:cs typeface="Roboto"/>
                <a:sym typeface="Roboto"/>
              </a:rPr>
              <a:t>I</a:t>
            </a:r>
            <a:r>
              <a:rPr b="1" lang="fr" sz="1300">
                <a:solidFill>
                  <a:schemeClr val="dk1"/>
                </a:solidFill>
                <a:latin typeface="Poppins"/>
                <a:ea typeface="Poppins"/>
                <a:cs typeface="Poppins"/>
                <a:sym typeface="Poppins"/>
              </a:rPr>
              <a:t> </a:t>
            </a:r>
            <a:r>
              <a:rPr lang="fr" sz="1300">
                <a:solidFill>
                  <a:schemeClr val="dk1"/>
                </a:solidFill>
                <a:latin typeface="Poppins"/>
                <a:ea typeface="Poppins"/>
                <a:cs typeface="Poppins"/>
                <a:sym typeface="Poppins"/>
              </a:rPr>
              <a:t>j’ai vécu dans 5 pays </a:t>
            </a:r>
            <a:endParaRPr sz="1300">
              <a:solidFill>
                <a:schemeClr val="dk1"/>
              </a:solidFill>
              <a:latin typeface="Poppins"/>
              <a:ea typeface="Poppins"/>
              <a:cs typeface="Poppins"/>
              <a:sym typeface="Poppins"/>
            </a:endParaRPr>
          </a:p>
          <a:p>
            <a:pPr indent="-311150" lvl="0" marL="457200" rtl="0" algn="l">
              <a:lnSpc>
                <a:spcPct val="150000"/>
              </a:lnSpc>
              <a:spcBef>
                <a:spcPts val="0"/>
              </a:spcBef>
              <a:spcAft>
                <a:spcPts val="0"/>
              </a:spcAft>
              <a:buClr>
                <a:schemeClr val="dk1"/>
              </a:buClr>
              <a:buSzPts val="1300"/>
              <a:buFont typeface="Poppins"/>
              <a:buChar char="●"/>
            </a:pPr>
            <a:r>
              <a:rPr lang="fr" sz="1300">
                <a:solidFill>
                  <a:schemeClr val="dk1"/>
                </a:solidFill>
                <a:latin typeface="Poppins"/>
                <a:ea typeface="Poppins"/>
                <a:cs typeface="Poppins"/>
                <a:sym typeface="Poppins"/>
              </a:rPr>
              <a:t>Background </a:t>
            </a:r>
            <a:r>
              <a:rPr b="1" lang="fr" sz="1300">
                <a:solidFill>
                  <a:schemeClr val="dk1"/>
                </a:solidFill>
                <a:latin typeface="Poppins"/>
                <a:ea typeface="Poppins"/>
                <a:cs typeface="Poppins"/>
                <a:sym typeface="Poppins"/>
              </a:rPr>
              <a:t>Ingénieur</a:t>
            </a:r>
            <a:r>
              <a:rPr lang="fr" sz="1300">
                <a:solidFill>
                  <a:schemeClr val="dk1"/>
                </a:solidFill>
                <a:latin typeface="Poppins"/>
                <a:ea typeface="Poppins"/>
                <a:cs typeface="Poppins"/>
                <a:sym typeface="Poppins"/>
              </a:rPr>
              <a:t> &amp; </a:t>
            </a:r>
            <a:r>
              <a:rPr b="1" lang="fr" sz="1300">
                <a:solidFill>
                  <a:schemeClr val="dk1"/>
                </a:solidFill>
                <a:latin typeface="Poppins"/>
                <a:ea typeface="Poppins"/>
                <a:cs typeface="Poppins"/>
                <a:sym typeface="Poppins"/>
              </a:rPr>
              <a:t>Ecole de commerce</a:t>
            </a:r>
            <a:endParaRPr b="1" sz="1300">
              <a:solidFill>
                <a:schemeClr val="dk1"/>
              </a:solidFill>
              <a:latin typeface="Poppins"/>
              <a:ea typeface="Poppins"/>
              <a:cs typeface="Poppins"/>
              <a:sym typeface="Poppins"/>
            </a:endParaRPr>
          </a:p>
          <a:p>
            <a:pPr indent="-311150" lvl="0" marL="457200" rtl="0" algn="l">
              <a:lnSpc>
                <a:spcPct val="150000"/>
              </a:lnSpc>
              <a:spcBef>
                <a:spcPts val="0"/>
              </a:spcBef>
              <a:spcAft>
                <a:spcPts val="0"/>
              </a:spcAft>
              <a:buClr>
                <a:schemeClr val="dk1"/>
              </a:buClr>
              <a:buSzPts val="1300"/>
              <a:buFont typeface="Poppins"/>
              <a:buChar char="●"/>
            </a:pPr>
            <a:r>
              <a:rPr b="1" lang="fr" sz="1300">
                <a:solidFill>
                  <a:schemeClr val="dk1"/>
                </a:solidFill>
                <a:latin typeface="Poppins"/>
                <a:ea typeface="Poppins"/>
                <a:cs typeface="Poppins"/>
                <a:sym typeface="Poppins"/>
              </a:rPr>
              <a:t>Ex-consultant chez           </a:t>
            </a:r>
            <a:r>
              <a:rPr b="1" lang="fr" sz="1300">
                <a:solidFill>
                  <a:schemeClr val="dk1"/>
                </a:solidFill>
                <a:latin typeface="Poppins"/>
                <a:ea typeface="Poppins"/>
                <a:cs typeface="Poppins"/>
                <a:sym typeface="Poppins"/>
              </a:rPr>
              <a:t> </a:t>
            </a:r>
            <a:r>
              <a:rPr lang="fr" sz="1300">
                <a:solidFill>
                  <a:srgbClr val="1F1F1F"/>
                </a:solidFill>
                <a:highlight>
                  <a:srgbClr val="FFF3E2"/>
                </a:highlight>
                <a:latin typeface="Roboto"/>
                <a:ea typeface="Roboto"/>
                <a:cs typeface="Roboto"/>
                <a:sym typeface="Roboto"/>
              </a:rPr>
              <a:t>I</a:t>
            </a:r>
            <a:r>
              <a:rPr lang="fr" sz="1300">
                <a:solidFill>
                  <a:schemeClr val="dk1"/>
                </a:solidFill>
                <a:latin typeface="Poppins"/>
                <a:ea typeface="Poppins"/>
                <a:cs typeface="Poppins"/>
                <a:sym typeface="Poppins"/>
              </a:rPr>
              <a:t> Ernst &amp; Young</a:t>
            </a:r>
            <a:endParaRPr sz="1300">
              <a:solidFill>
                <a:schemeClr val="dk1"/>
              </a:solidFill>
              <a:latin typeface="Poppins"/>
              <a:ea typeface="Poppins"/>
              <a:cs typeface="Poppins"/>
              <a:sym typeface="Poppins"/>
            </a:endParaRPr>
          </a:p>
          <a:p>
            <a:pPr indent="-311150" lvl="0" marL="457200" rtl="0" algn="l">
              <a:lnSpc>
                <a:spcPct val="150000"/>
              </a:lnSpc>
              <a:spcBef>
                <a:spcPts val="0"/>
              </a:spcBef>
              <a:spcAft>
                <a:spcPts val="0"/>
              </a:spcAft>
              <a:buClr>
                <a:schemeClr val="dk1"/>
              </a:buClr>
              <a:buSzPts val="1300"/>
              <a:buFont typeface="Poppins"/>
              <a:buChar char="●"/>
            </a:pPr>
            <a:r>
              <a:rPr b="1" lang="fr" sz="1300">
                <a:solidFill>
                  <a:schemeClr val="dk1"/>
                </a:solidFill>
                <a:latin typeface="Poppins"/>
                <a:ea typeface="Poppins"/>
                <a:cs typeface="Poppins"/>
                <a:sym typeface="Poppins"/>
              </a:rPr>
              <a:t>Comédien</a:t>
            </a:r>
            <a:r>
              <a:rPr lang="fr" sz="1300">
                <a:solidFill>
                  <a:schemeClr val="dk1"/>
                </a:solidFill>
                <a:latin typeface="Poppins"/>
                <a:ea typeface="Poppins"/>
                <a:cs typeface="Poppins"/>
                <a:sym typeface="Poppins"/>
              </a:rPr>
              <a:t>     , Liaison - série </a:t>
            </a:r>
            <a:r>
              <a:rPr lang="fr" sz="1300">
                <a:solidFill>
                  <a:schemeClr val="dk1"/>
                </a:solidFill>
                <a:latin typeface="Poppins"/>
                <a:ea typeface="Poppins"/>
                <a:cs typeface="Poppins"/>
                <a:sym typeface="Poppins"/>
              </a:rPr>
              <a:t> </a:t>
            </a:r>
            <a:r>
              <a:rPr lang="fr" sz="1300">
                <a:solidFill>
                  <a:schemeClr val="dk1"/>
                </a:solidFill>
                <a:latin typeface="Poppins"/>
                <a:ea typeface="Poppins"/>
                <a:cs typeface="Poppins"/>
                <a:sym typeface="Poppins"/>
              </a:rPr>
              <a:t>      avec Vincent Cassel - </a:t>
            </a:r>
            <a:r>
              <a:rPr lang="fr" sz="1300">
                <a:solidFill>
                  <a:schemeClr val="dk1"/>
                </a:solidFill>
                <a:latin typeface="Poppins"/>
                <a:ea typeface="Poppins"/>
                <a:cs typeface="Poppins"/>
                <a:sym typeface="Poppins"/>
              </a:rPr>
              <a:t>Plus belle la vie, </a:t>
            </a:r>
            <a:r>
              <a:rPr lang="fr" sz="1300">
                <a:solidFill>
                  <a:schemeClr val="dk1"/>
                </a:solidFill>
                <a:latin typeface="Poppins"/>
                <a:ea typeface="Poppins"/>
                <a:cs typeface="Poppins"/>
                <a:sym typeface="Poppins"/>
              </a:rPr>
              <a:t>le Bureau des Légendes, Profeti, 120 Battements par minute…</a:t>
            </a:r>
            <a:endParaRPr sz="1300">
              <a:solidFill>
                <a:schemeClr val="dk1"/>
              </a:solidFill>
              <a:latin typeface="Poppins"/>
              <a:ea typeface="Poppins"/>
              <a:cs typeface="Poppins"/>
              <a:sym typeface="Poppins"/>
            </a:endParaRPr>
          </a:p>
        </p:txBody>
      </p:sp>
      <p:pic>
        <p:nvPicPr>
          <p:cNvPr id="64" name="Google Shape;64;p14"/>
          <p:cNvPicPr preferRelativeResize="0"/>
          <p:nvPr/>
        </p:nvPicPr>
        <p:blipFill>
          <a:blip r:embed="rId3">
            <a:alphaModFix/>
          </a:blip>
          <a:stretch>
            <a:fillRect/>
          </a:stretch>
        </p:blipFill>
        <p:spPr>
          <a:xfrm>
            <a:off x="2568725" y="3466450"/>
            <a:ext cx="218301" cy="218301"/>
          </a:xfrm>
          <a:prstGeom prst="rect">
            <a:avLst/>
          </a:prstGeom>
          <a:noFill/>
          <a:ln>
            <a:noFill/>
          </a:ln>
        </p:spPr>
      </p:pic>
      <p:pic>
        <p:nvPicPr>
          <p:cNvPr id="65" name="Google Shape;65;p14"/>
          <p:cNvPicPr preferRelativeResize="0"/>
          <p:nvPr/>
        </p:nvPicPr>
        <p:blipFill>
          <a:blip r:embed="rId4">
            <a:alphaModFix/>
          </a:blip>
          <a:stretch>
            <a:fillRect/>
          </a:stretch>
        </p:blipFill>
        <p:spPr>
          <a:xfrm>
            <a:off x="1672950" y="3727175"/>
            <a:ext cx="297400" cy="290625"/>
          </a:xfrm>
          <a:prstGeom prst="rect">
            <a:avLst/>
          </a:prstGeom>
          <a:noFill/>
          <a:ln>
            <a:noFill/>
          </a:ln>
        </p:spPr>
      </p:pic>
      <p:pic>
        <p:nvPicPr>
          <p:cNvPr id="66" name="Google Shape;66;p14"/>
          <p:cNvPicPr preferRelativeResize="0"/>
          <p:nvPr/>
        </p:nvPicPr>
        <p:blipFill>
          <a:blip r:embed="rId5">
            <a:alphaModFix/>
          </a:blip>
          <a:stretch>
            <a:fillRect/>
          </a:stretch>
        </p:blipFill>
        <p:spPr>
          <a:xfrm>
            <a:off x="3175500" y="3799488"/>
            <a:ext cx="218301" cy="218301"/>
          </a:xfrm>
          <a:prstGeom prst="rect">
            <a:avLst/>
          </a:prstGeom>
          <a:noFill/>
          <a:ln>
            <a:noFill/>
          </a:ln>
        </p:spPr>
      </p:pic>
      <p:pic>
        <p:nvPicPr>
          <p:cNvPr id="67" name="Google Shape;67;p14"/>
          <p:cNvPicPr preferRelativeResize="0"/>
          <p:nvPr/>
        </p:nvPicPr>
        <p:blipFill>
          <a:blip r:embed="rId6">
            <a:alphaModFix/>
          </a:blip>
          <a:stretch>
            <a:fillRect/>
          </a:stretch>
        </p:blipFill>
        <p:spPr>
          <a:xfrm>
            <a:off x="3755875" y="2911895"/>
            <a:ext cx="218300" cy="233355"/>
          </a:xfrm>
          <a:prstGeom prst="rect">
            <a:avLst/>
          </a:prstGeom>
          <a:noFill/>
          <a:ln>
            <a:noFill/>
          </a:ln>
        </p:spPr>
      </p:pic>
      <p:pic>
        <p:nvPicPr>
          <p:cNvPr id="68" name="Google Shape;68;p14"/>
          <p:cNvPicPr preferRelativeResize="0"/>
          <p:nvPr/>
        </p:nvPicPr>
        <p:blipFill rotWithShape="1">
          <a:blip r:embed="rId7">
            <a:alphaModFix/>
          </a:blip>
          <a:srcRect b="5549" l="0" r="7313" t="7343"/>
          <a:stretch/>
        </p:blipFill>
        <p:spPr>
          <a:xfrm>
            <a:off x="5083200" y="178575"/>
            <a:ext cx="3911649" cy="2297526"/>
          </a:xfrm>
          <a:prstGeom prst="rect">
            <a:avLst/>
          </a:prstGeom>
          <a:noFill/>
          <a:ln>
            <a:noFill/>
          </a:ln>
        </p:spPr>
      </p:pic>
      <p:pic>
        <p:nvPicPr>
          <p:cNvPr id="69" name="Google Shape;69;p14" title="2022-04-28-NUXE : Convention internationale Lisbonne © Frédérique Toulet-189 copie.jpeg"/>
          <p:cNvPicPr preferRelativeResize="0"/>
          <p:nvPr/>
        </p:nvPicPr>
        <p:blipFill rotWithShape="1">
          <a:blip r:embed="rId8">
            <a:alphaModFix/>
          </a:blip>
          <a:srcRect b="0" l="0" r="0" t="6244"/>
          <a:stretch/>
        </p:blipFill>
        <p:spPr>
          <a:xfrm>
            <a:off x="5083200" y="2571750"/>
            <a:ext cx="3911649" cy="2444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73" name="Shape 73"/>
        <p:cNvGrpSpPr/>
        <p:nvPr/>
      </p:nvGrpSpPr>
      <p:grpSpPr>
        <a:xfrm>
          <a:off x="0" y="0"/>
          <a:ext cx="0" cy="0"/>
          <a:chOff x="0" y="0"/>
          <a:chExt cx="0" cy="0"/>
        </a:xfrm>
      </p:grpSpPr>
      <p:sp>
        <p:nvSpPr>
          <p:cNvPr id="74" name="Google Shape;74;p15"/>
          <p:cNvSpPr txBox="1"/>
          <p:nvPr/>
        </p:nvSpPr>
        <p:spPr>
          <a:xfrm>
            <a:off x="253050" y="263575"/>
            <a:ext cx="4048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600">
              <a:latin typeface="Poppins"/>
              <a:ea typeface="Poppins"/>
              <a:cs typeface="Poppins"/>
              <a:sym typeface="Poppins"/>
            </a:endParaRPr>
          </a:p>
        </p:txBody>
      </p:sp>
      <p:sp>
        <p:nvSpPr>
          <p:cNvPr id="75" name="Google Shape;75;p15"/>
          <p:cNvSpPr txBox="1"/>
          <p:nvPr/>
        </p:nvSpPr>
        <p:spPr>
          <a:xfrm>
            <a:off x="253050" y="1198375"/>
            <a:ext cx="5271300" cy="2324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i="1" lang="fr" sz="1600">
                <a:latin typeface="Poppins"/>
                <a:ea typeface="Poppins"/>
                <a:cs typeface="Poppins"/>
                <a:sym typeface="Poppins"/>
              </a:rPr>
              <a:t>Que puis-je faire pour vous ?</a:t>
            </a:r>
            <a:endParaRPr b="1" i="1" sz="1600">
              <a:latin typeface="Poppins"/>
              <a:ea typeface="Poppins"/>
              <a:cs typeface="Poppins"/>
              <a:sym typeface="Poppins"/>
            </a:endParaRPr>
          </a:p>
          <a:p>
            <a:pPr indent="0" lvl="0" marL="0" rtl="0" algn="l">
              <a:lnSpc>
                <a:spcPct val="150000"/>
              </a:lnSpc>
              <a:spcBef>
                <a:spcPts val="0"/>
              </a:spcBef>
              <a:spcAft>
                <a:spcPts val="0"/>
              </a:spcAft>
              <a:buNone/>
            </a:pPr>
            <a:r>
              <a:t/>
            </a:r>
            <a:endParaRPr b="1" sz="1600">
              <a:latin typeface="Poppins"/>
              <a:ea typeface="Poppins"/>
              <a:cs typeface="Poppins"/>
              <a:sym typeface="Poppins"/>
            </a:endParaRPr>
          </a:p>
          <a:p>
            <a:pPr indent="-304800" lvl="0" marL="457200" rtl="0" algn="l">
              <a:lnSpc>
                <a:spcPct val="150000"/>
              </a:lnSpc>
              <a:spcBef>
                <a:spcPts val="0"/>
              </a:spcBef>
              <a:spcAft>
                <a:spcPts val="0"/>
              </a:spcAft>
              <a:buClr>
                <a:schemeClr val="dk1"/>
              </a:buClr>
              <a:buSzPts val="1200"/>
              <a:buFont typeface="Poppins"/>
              <a:buChar char="●"/>
            </a:pPr>
            <a:r>
              <a:rPr b="1" lang="fr" sz="1300">
                <a:latin typeface="Poppins"/>
                <a:ea typeface="Poppins"/>
                <a:cs typeface="Poppins"/>
                <a:sym typeface="Poppins"/>
              </a:rPr>
              <a:t>Animateur,</a:t>
            </a:r>
            <a:r>
              <a:rPr lang="fr" sz="1300">
                <a:latin typeface="Poppins"/>
                <a:ea typeface="Poppins"/>
                <a:cs typeface="Poppins"/>
                <a:sym typeface="Poppins"/>
              </a:rPr>
              <a:t> </a:t>
            </a:r>
            <a:r>
              <a:rPr b="1" lang="fr" sz="1300">
                <a:solidFill>
                  <a:schemeClr val="dk1"/>
                </a:solidFill>
                <a:latin typeface="Poppins"/>
                <a:ea typeface="Poppins"/>
                <a:cs typeface="Poppins"/>
                <a:sym typeface="Poppins"/>
              </a:rPr>
              <a:t>Maître de cérémonie </a:t>
            </a:r>
            <a:r>
              <a:rPr lang="fr" sz="1300">
                <a:solidFill>
                  <a:srgbClr val="1F1F1F"/>
                </a:solidFill>
                <a:highlight>
                  <a:srgbClr val="FFF3E2"/>
                </a:highlight>
                <a:latin typeface="Roboto"/>
                <a:ea typeface="Roboto"/>
                <a:cs typeface="Roboto"/>
                <a:sym typeface="Roboto"/>
              </a:rPr>
              <a:t>I </a:t>
            </a:r>
            <a:r>
              <a:rPr i="1" lang="fr" sz="1300">
                <a:latin typeface="Poppins"/>
                <a:ea typeface="Poppins"/>
                <a:cs typeface="Poppins"/>
                <a:sym typeface="Poppins"/>
              </a:rPr>
              <a:t>salon, convention, séminaire, </a:t>
            </a:r>
            <a:r>
              <a:rPr i="1" lang="fr" sz="1300">
                <a:solidFill>
                  <a:schemeClr val="dk1"/>
                </a:solidFill>
                <a:latin typeface="Poppins"/>
                <a:ea typeface="Poppins"/>
                <a:cs typeface="Poppins"/>
                <a:sym typeface="Poppins"/>
              </a:rPr>
              <a:t>gala, remise de prix, cérémonie</a:t>
            </a:r>
            <a:endParaRPr i="1" sz="1300">
              <a:solidFill>
                <a:schemeClr val="dk1"/>
              </a:solidFill>
              <a:latin typeface="Poppins"/>
              <a:ea typeface="Poppins"/>
              <a:cs typeface="Poppins"/>
              <a:sym typeface="Poppins"/>
            </a:endParaRPr>
          </a:p>
          <a:p>
            <a:pPr indent="-311150" lvl="0" marL="457200" rtl="0" algn="l">
              <a:lnSpc>
                <a:spcPct val="150000"/>
              </a:lnSpc>
              <a:spcBef>
                <a:spcPts val="0"/>
              </a:spcBef>
              <a:spcAft>
                <a:spcPts val="0"/>
              </a:spcAft>
              <a:buClr>
                <a:schemeClr val="dk1"/>
              </a:buClr>
              <a:buSzPts val="1300"/>
              <a:buFont typeface="Poppins"/>
              <a:buChar char="●"/>
            </a:pPr>
            <a:r>
              <a:rPr b="1" lang="fr" sz="1300">
                <a:solidFill>
                  <a:schemeClr val="dk1"/>
                </a:solidFill>
                <a:latin typeface="Poppins"/>
                <a:ea typeface="Poppins"/>
                <a:cs typeface="Poppins"/>
                <a:sym typeface="Poppins"/>
              </a:rPr>
              <a:t>Présentateur </a:t>
            </a:r>
            <a:r>
              <a:rPr lang="fr" sz="1300">
                <a:solidFill>
                  <a:srgbClr val="1F1F1F"/>
                </a:solidFill>
                <a:highlight>
                  <a:srgbClr val="FFF3E2"/>
                </a:highlight>
                <a:latin typeface="Roboto"/>
                <a:ea typeface="Roboto"/>
                <a:cs typeface="Roboto"/>
                <a:sym typeface="Roboto"/>
              </a:rPr>
              <a:t>I</a:t>
            </a:r>
            <a:r>
              <a:rPr b="1" i="1" lang="fr" sz="1300">
                <a:solidFill>
                  <a:schemeClr val="dk1"/>
                </a:solidFill>
                <a:latin typeface="Poppins"/>
                <a:ea typeface="Poppins"/>
                <a:cs typeface="Poppins"/>
                <a:sym typeface="Poppins"/>
              </a:rPr>
              <a:t> </a:t>
            </a:r>
            <a:r>
              <a:rPr i="1" lang="fr" sz="1300">
                <a:solidFill>
                  <a:schemeClr val="dk1"/>
                </a:solidFill>
                <a:latin typeface="Poppins"/>
                <a:ea typeface="Poppins"/>
                <a:cs typeface="Poppins"/>
                <a:sym typeface="Poppins"/>
              </a:rPr>
              <a:t>émission, podcast, live, jeu, quizz  </a:t>
            </a:r>
            <a:endParaRPr i="1" sz="1300">
              <a:solidFill>
                <a:schemeClr val="dk1"/>
              </a:solidFill>
              <a:latin typeface="Poppins"/>
              <a:ea typeface="Poppins"/>
              <a:cs typeface="Poppins"/>
              <a:sym typeface="Poppins"/>
            </a:endParaRPr>
          </a:p>
          <a:p>
            <a:pPr indent="-311150" lvl="0" marL="457200" rtl="0" algn="l">
              <a:lnSpc>
                <a:spcPct val="150000"/>
              </a:lnSpc>
              <a:spcBef>
                <a:spcPts val="0"/>
              </a:spcBef>
              <a:spcAft>
                <a:spcPts val="0"/>
              </a:spcAft>
              <a:buSzPts val="1300"/>
              <a:buFont typeface="Poppins"/>
              <a:buChar char="●"/>
            </a:pPr>
            <a:r>
              <a:rPr b="1" lang="fr" sz="1300">
                <a:latin typeface="Poppins"/>
                <a:ea typeface="Poppins"/>
                <a:cs typeface="Poppins"/>
                <a:sym typeface="Poppins"/>
              </a:rPr>
              <a:t>Journaliste</a:t>
            </a:r>
            <a:r>
              <a:rPr lang="fr" sz="1300">
                <a:latin typeface="Poppins"/>
                <a:ea typeface="Poppins"/>
                <a:cs typeface="Poppins"/>
                <a:sym typeface="Poppins"/>
              </a:rPr>
              <a:t>, </a:t>
            </a:r>
            <a:r>
              <a:rPr b="1" lang="fr" sz="1300">
                <a:solidFill>
                  <a:schemeClr val="dk1"/>
                </a:solidFill>
                <a:latin typeface="Poppins"/>
                <a:ea typeface="Poppins"/>
                <a:cs typeface="Poppins"/>
                <a:sym typeface="Poppins"/>
              </a:rPr>
              <a:t>Modérateur</a:t>
            </a:r>
            <a:r>
              <a:rPr lang="fr" sz="1300">
                <a:solidFill>
                  <a:schemeClr val="dk1"/>
                </a:solidFill>
                <a:latin typeface="Poppins"/>
                <a:ea typeface="Poppins"/>
                <a:cs typeface="Poppins"/>
                <a:sym typeface="Poppins"/>
              </a:rPr>
              <a:t> </a:t>
            </a:r>
            <a:r>
              <a:rPr lang="fr" sz="1300">
                <a:solidFill>
                  <a:srgbClr val="1F1F1F"/>
                </a:solidFill>
                <a:highlight>
                  <a:srgbClr val="FFF3E2"/>
                </a:highlight>
                <a:latin typeface="Roboto"/>
                <a:ea typeface="Roboto"/>
                <a:cs typeface="Roboto"/>
                <a:sym typeface="Roboto"/>
              </a:rPr>
              <a:t>I </a:t>
            </a:r>
            <a:r>
              <a:rPr i="1" lang="fr" sz="1300">
                <a:latin typeface="Poppins"/>
                <a:ea typeface="Poppins"/>
                <a:cs typeface="Poppins"/>
                <a:sym typeface="Poppins"/>
              </a:rPr>
              <a:t>table ronde, débat, </a:t>
            </a:r>
            <a:r>
              <a:rPr i="1" lang="fr" sz="1300">
                <a:solidFill>
                  <a:schemeClr val="dk1"/>
                </a:solidFill>
                <a:latin typeface="Poppins"/>
                <a:ea typeface="Poppins"/>
                <a:cs typeface="Poppins"/>
                <a:sym typeface="Poppins"/>
              </a:rPr>
              <a:t>interview</a:t>
            </a:r>
            <a:endParaRPr i="1" sz="1300">
              <a:solidFill>
                <a:schemeClr val="dk1"/>
              </a:solidFill>
              <a:latin typeface="Poppins"/>
              <a:ea typeface="Poppins"/>
              <a:cs typeface="Poppins"/>
              <a:sym typeface="Poppins"/>
            </a:endParaRPr>
          </a:p>
          <a:p>
            <a:pPr indent="-311150" lvl="0" marL="457200" rtl="0" algn="l">
              <a:lnSpc>
                <a:spcPct val="150000"/>
              </a:lnSpc>
              <a:spcBef>
                <a:spcPts val="0"/>
              </a:spcBef>
              <a:spcAft>
                <a:spcPts val="0"/>
              </a:spcAft>
              <a:buClr>
                <a:schemeClr val="dk1"/>
              </a:buClr>
              <a:buSzPts val="1300"/>
              <a:buFont typeface="Poppins"/>
              <a:buChar char="●"/>
            </a:pPr>
            <a:r>
              <a:rPr b="1" lang="fr" sz="1300">
                <a:solidFill>
                  <a:schemeClr val="dk1"/>
                </a:solidFill>
                <a:latin typeface="Poppins"/>
                <a:ea typeface="Poppins"/>
                <a:cs typeface="Poppins"/>
                <a:sym typeface="Poppins"/>
              </a:rPr>
              <a:t>Formateur en “Prise de Parole en Public” </a:t>
            </a:r>
            <a:endParaRPr b="1" sz="1300">
              <a:solidFill>
                <a:schemeClr val="dk1"/>
              </a:solidFill>
              <a:latin typeface="Poppins"/>
              <a:ea typeface="Poppins"/>
              <a:cs typeface="Poppins"/>
              <a:sym typeface="Poppins"/>
            </a:endParaRPr>
          </a:p>
        </p:txBody>
      </p:sp>
      <p:pic>
        <p:nvPicPr>
          <p:cNvPr id="76" name="Google Shape;76;p15" title="IMG_9466.jpeg"/>
          <p:cNvPicPr preferRelativeResize="0"/>
          <p:nvPr/>
        </p:nvPicPr>
        <p:blipFill>
          <a:blip r:embed="rId3">
            <a:alphaModFix/>
          </a:blip>
          <a:stretch>
            <a:fillRect/>
          </a:stretch>
        </p:blipFill>
        <p:spPr>
          <a:xfrm>
            <a:off x="5813825" y="183100"/>
            <a:ext cx="3108555" cy="47772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80" name="Shape 80"/>
        <p:cNvGrpSpPr/>
        <p:nvPr/>
      </p:nvGrpSpPr>
      <p:grpSpPr>
        <a:xfrm>
          <a:off x="0" y="0"/>
          <a:ext cx="0" cy="0"/>
          <a:chOff x="0" y="0"/>
          <a:chExt cx="0" cy="0"/>
        </a:xfrm>
      </p:grpSpPr>
      <p:sp>
        <p:nvSpPr>
          <p:cNvPr id="81" name="Google Shape;81;p16"/>
          <p:cNvSpPr txBox="1"/>
          <p:nvPr/>
        </p:nvSpPr>
        <p:spPr>
          <a:xfrm>
            <a:off x="253050" y="172225"/>
            <a:ext cx="5271300" cy="652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600">
                <a:latin typeface="Poppins"/>
                <a:ea typeface="Poppins"/>
                <a:cs typeface="Poppins"/>
                <a:sym typeface="Poppins"/>
              </a:rPr>
              <a:t>Univers Luxe &amp; Cosmétiques</a:t>
            </a:r>
            <a:endParaRPr b="1" sz="1600">
              <a:latin typeface="Poppins"/>
              <a:ea typeface="Poppins"/>
              <a:cs typeface="Poppins"/>
              <a:sym typeface="Poppins"/>
            </a:endParaRPr>
          </a:p>
          <a:p>
            <a:pPr indent="0" lvl="0" marL="0" rtl="0" algn="l">
              <a:lnSpc>
                <a:spcPct val="115000"/>
              </a:lnSpc>
              <a:spcBef>
                <a:spcPts val="0"/>
              </a:spcBef>
              <a:spcAft>
                <a:spcPts val="0"/>
              </a:spcAft>
              <a:buClr>
                <a:schemeClr val="dk1"/>
              </a:buClr>
              <a:buSzPts val="1100"/>
              <a:buFont typeface="Arial"/>
              <a:buNone/>
            </a:pPr>
            <a:r>
              <a:rPr i="1" lang="fr" sz="1200">
                <a:solidFill>
                  <a:schemeClr val="dk1"/>
                </a:solidFill>
                <a:latin typeface="Poppins"/>
                <a:ea typeface="Poppins"/>
                <a:cs typeface="Poppins"/>
                <a:sym typeface="Poppins"/>
              </a:rPr>
              <a:t>Quelques exemples</a:t>
            </a:r>
            <a:endParaRPr b="1" i="1" sz="1600">
              <a:latin typeface="Poppins"/>
              <a:ea typeface="Poppins"/>
              <a:cs typeface="Poppins"/>
              <a:sym typeface="Poppins"/>
            </a:endParaRPr>
          </a:p>
        </p:txBody>
      </p:sp>
      <p:grpSp>
        <p:nvGrpSpPr>
          <p:cNvPr id="82" name="Google Shape;82;p16"/>
          <p:cNvGrpSpPr/>
          <p:nvPr/>
        </p:nvGrpSpPr>
        <p:grpSpPr>
          <a:xfrm>
            <a:off x="344400" y="796538"/>
            <a:ext cx="4955100" cy="861900"/>
            <a:chOff x="344400" y="738638"/>
            <a:chExt cx="4955100" cy="861900"/>
          </a:xfrm>
        </p:grpSpPr>
        <p:sp>
          <p:nvSpPr>
            <p:cNvPr id="83" name="Google Shape;83;p16"/>
            <p:cNvSpPr/>
            <p:nvPr/>
          </p:nvSpPr>
          <p:spPr>
            <a:xfrm>
              <a:off x="344400" y="738638"/>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 name="Google Shape;84;p16"/>
            <p:cNvSpPr txBox="1"/>
            <p:nvPr/>
          </p:nvSpPr>
          <p:spPr>
            <a:xfrm>
              <a:off x="2581200" y="827888"/>
              <a:ext cx="2640900" cy="683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Talk show multi-marque</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lang="fr" sz="1100">
                  <a:solidFill>
                    <a:schemeClr val="dk1"/>
                  </a:solidFill>
                  <a:latin typeface="Poppins"/>
                  <a:ea typeface="Poppins"/>
                  <a:cs typeface="Poppins"/>
                  <a:sym typeface="Poppins"/>
                </a:rPr>
                <a:t>YSL, Lancôme, Armani, Prada… </a:t>
              </a:r>
              <a:endParaRPr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3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a:t>
              </a:r>
              <a:r>
                <a:rPr lang="fr" sz="1100">
                  <a:solidFill>
                    <a:schemeClr val="dk1"/>
                  </a:solidFill>
                  <a:latin typeface="Poppins"/>
                  <a:ea typeface="Poppins"/>
                  <a:cs typeface="Poppins"/>
                  <a:sym typeface="Poppins"/>
                </a:rPr>
                <a:t> </a:t>
              </a:r>
              <a:r>
                <a:rPr lang="fr" sz="1100">
                  <a:solidFill>
                    <a:schemeClr val="dk1"/>
                  </a:solidFill>
                  <a:latin typeface="Poppins"/>
                  <a:ea typeface="Poppins"/>
                  <a:cs typeface="Poppins"/>
                  <a:sym typeface="Poppins"/>
                </a:rPr>
                <a:t>Paris, 2024</a:t>
              </a:r>
              <a:endParaRPr sz="1100">
                <a:solidFill>
                  <a:schemeClr val="dk1"/>
                </a:solidFill>
                <a:latin typeface="Poppins"/>
                <a:ea typeface="Poppins"/>
                <a:cs typeface="Poppins"/>
                <a:sym typeface="Poppins"/>
              </a:endParaRPr>
            </a:p>
          </p:txBody>
        </p:sp>
        <p:pic>
          <p:nvPicPr>
            <p:cNvPr id="85" name="Google Shape;85;p16"/>
            <p:cNvPicPr preferRelativeResize="0"/>
            <p:nvPr/>
          </p:nvPicPr>
          <p:blipFill rotWithShape="1">
            <a:blip r:embed="rId3">
              <a:alphaModFix/>
            </a:blip>
            <a:srcRect b="35225" l="0" r="0" t="35225"/>
            <a:stretch/>
          </p:blipFill>
          <p:spPr>
            <a:xfrm>
              <a:off x="831125" y="998380"/>
              <a:ext cx="1158876" cy="342415"/>
            </a:xfrm>
            <a:prstGeom prst="rect">
              <a:avLst/>
            </a:prstGeom>
            <a:noFill/>
            <a:ln>
              <a:noFill/>
            </a:ln>
          </p:spPr>
        </p:pic>
      </p:grpSp>
      <p:grpSp>
        <p:nvGrpSpPr>
          <p:cNvPr id="86" name="Google Shape;86;p16"/>
          <p:cNvGrpSpPr/>
          <p:nvPr/>
        </p:nvGrpSpPr>
        <p:grpSpPr>
          <a:xfrm>
            <a:off x="344400" y="1718953"/>
            <a:ext cx="4955100" cy="683400"/>
            <a:chOff x="344400" y="1709191"/>
            <a:chExt cx="4955100" cy="683400"/>
          </a:xfrm>
        </p:grpSpPr>
        <p:sp>
          <p:nvSpPr>
            <p:cNvPr id="87" name="Google Shape;87;p16"/>
            <p:cNvSpPr/>
            <p:nvPr/>
          </p:nvSpPr>
          <p:spPr>
            <a:xfrm>
              <a:off x="344400" y="1709191"/>
              <a:ext cx="4955100" cy="6834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8" name="Google Shape;88;p16"/>
            <p:cNvPicPr preferRelativeResize="0"/>
            <p:nvPr/>
          </p:nvPicPr>
          <p:blipFill rotWithShape="1">
            <a:blip r:embed="rId4">
              <a:alphaModFix/>
            </a:blip>
            <a:srcRect b="16930" l="0" r="0" t="16937"/>
            <a:stretch/>
          </p:blipFill>
          <p:spPr>
            <a:xfrm>
              <a:off x="950346" y="1911791"/>
              <a:ext cx="920433" cy="342400"/>
            </a:xfrm>
            <a:prstGeom prst="rect">
              <a:avLst/>
            </a:prstGeom>
            <a:noFill/>
            <a:ln>
              <a:noFill/>
            </a:ln>
          </p:spPr>
        </p:pic>
        <p:sp>
          <p:nvSpPr>
            <p:cNvPr id="89" name="Google Shape;89;p16"/>
            <p:cNvSpPr txBox="1"/>
            <p:nvPr/>
          </p:nvSpPr>
          <p:spPr>
            <a:xfrm>
              <a:off x="2581200" y="1709191"/>
              <a:ext cx="2640900" cy="683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Présentation - Live Digital </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lang="fr" sz="1100">
                  <a:solidFill>
                    <a:schemeClr val="dk1"/>
                  </a:solidFill>
                  <a:latin typeface="Poppins"/>
                  <a:ea typeface="Poppins"/>
                  <a:cs typeface="Poppins"/>
                  <a:sym typeface="Poppins"/>
                </a:rPr>
                <a:t>Lancement Parfums</a:t>
              </a:r>
              <a:br>
                <a:rPr lang="fr" sz="1100">
                  <a:solidFill>
                    <a:schemeClr val="dk1"/>
                  </a:solidFill>
                  <a:latin typeface="Poppins"/>
                  <a:ea typeface="Poppins"/>
                  <a:cs typeface="Poppins"/>
                  <a:sym typeface="Poppins"/>
                </a:rPr>
              </a:br>
              <a:r>
                <a:rPr b="1" lang="fr" sz="13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a:t>
              </a:r>
              <a:r>
                <a:rPr lang="fr" sz="1100">
                  <a:solidFill>
                    <a:schemeClr val="dk1"/>
                  </a:solidFill>
                  <a:latin typeface="Poppins"/>
                  <a:ea typeface="Poppins"/>
                  <a:cs typeface="Poppins"/>
                  <a:sym typeface="Poppins"/>
                </a:rPr>
                <a:t> Paris, 2023</a:t>
              </a:r>
              <a:endParaRPr sz="1100">
                <a:solidFill>
                  <a:schemeClr val="dk1"/>
                </a:solidFill>
                <a:latin typeface="Poppins"/>
                <a:ea typeface="Poppins"/>
                <a:cs typeface="Poppins"/>
                <a:sym typeface="Poppins"/>
              </a:endParaRPr>
            </a:p>
          </p:txBody>
        </p:sp>
      </p:grpSp>
      <p:grpSp>
        <p:nvGrpSpPr>
          <p:cNvPr id="90" name="Google Shape;90;p16"/>
          <p:cNvGrpSpPr/>
          <p:nvPr/>
        </p:nvGrpSpPr>
        <p:grpSpPr>
          <a:xfrm>
            <a:off x="344400" y="4307700"/>
            <a:ext cx="4955100" cy="683400"/>
            <a:chOff x="344400" y="4263850"/>
            <a:chExt cx="4955100" cy="683400"/>
          </a:xfrm>
        </p:grpSpPr>
        <p:sp>
          <p:nvSpPr>
            <p:cNvPr id="91" name="Google Shape;91;p16"/>
            <p:cNvSpPr/>
            <p:nvPr/>
          </p:nvSpPr>
          <p:spPr>
            <a:xfrm>
              <a:off x="344400" y="4263850"/>
              <a:ext cx="4955100" cy="6834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 name="Google Shape;92;p16"/>
            <p:cNvSpPr txBox="1"/>
            <p:nvPr/>
          </p:nvSpPr>
          <p:spPr>
            <a:xfrm>
              <a:off x="2581200" y="4263850"/>
              <a:ext cx="2640900" cy="683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Lancement Parfum - soirée VIP</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lang="fr" sz="1100">
                  <a:solidFill>
                    <a:schemeClr val="dk1"/>
                  </a:solidFill>
                  <a:latin typeface="Poppins"/>
                  <a:ea typeface="Poppins"/>
                  <a:cs typeface="Poppins"/>
                  <a:sym typeface="Poppins"/>
                </a:rPr>
                <a:t>Interview de l’égérie Jamie Dornan</a:t>
              </a:r>
              <a:endParaRPr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3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a:t>
              </a:r>
              <a:r>
                <a:rPr lang="fr" sz="1100">
                  <a:solidFill>
                    <a:schemeClr val="dk1"/>
                  </a:solidFill>
                  <a:latin typeface="Poppins"/>
                  <a:ea typeface="Poppins"/>
                  <a:cs typeface="Poppins"/>
                  <a:sym typeface="Poppins"/>
                </a:rPr>
                <a:t> </a:t>
              </a:r>
              <a:r>
                <a:rPr lang="fr" sz="1100">
                  <a:solidFill>
                    <a:schemeClr val="dk1"/>
                  </a:solidFill>
                  <a:latin typeface="Poppins"/>
                  <a:ea typeface="Poppins"/>
                  <a:cs typeface="Poppins"/>
                  <a:sym typeface="Poppins"/>
                </a:rPr>
                <a:t> Paris, 2019</a:t>
              </a:r>
              <a:endParaRPr sz="1100">
                <a:solidFill>
                  <a:schemeClr val="dk1"/>
                </a:solidFill>
                <a:latin typeface="Poppins"/>
                <a:ea typeface="Poppins"/>
                <a:cs typeface="Poppins"/>
                <a:sym typeface="Poppins"/>
              </a:endParaRPr>
            </a:p>
          </p:txBody>
        </p:sp>
        <p:pic>
          <p:nvPicPr>
            <p:cNvPr id="93" name="Google Shape;93;p16"/>
            <p:cNvPicPr preferRelativeResize="0"/>
            <p:nvPr/>
          </p:nvPicPr>
          <p:blipFill>
            <a:blip r:embed="rId5">
              <a:alphaModFix/>
            </a:blip>
            <a:stretch>
              <a:fillRect/>
            </a:stretch>
          </p:blipFill>
          <p:spPr>
            <a:xfrm>
              <a:off x="950346" y="4434350"/>
              <a:ext cx="920435" cy="342400"/>
            </a:xfrm>
            <a:prstGeom prst="rect">
              <a:avLst/>
            </a:prstGeom>
            <a:noFill/>
            <a:ln>
              <a:noFill/>
            </a:ln>
          </p:spPr>
        </p:pic>
      </p:grpSp>
      <p:grpSp>
        <p:nvGrpSpPr>
          <p:cNvPr id="94" name="Google Shape;94;p16"/>
          <p:cNvGrpSpPr/>
          <p:nvPr/>
        </p:nvGrpSpPr>
        <p:grpSpPr>
          <a:xfrm>
            <a:off x="344400" y="2462869"/>
            <a:ext cx="4955100" cy="861900"/>
            <a:chOff x="344400" y="2501244"/>
            <a:chExt cx="4955100" cy="861900"/>
          </a:xfrm>
        </p:grpSpPr>
        <p:sp>
          <p:nvSpPr>
            <p:cNvPr id="95" name="Google Shape;95;p16"/>
            <p:cNvSpPr/>
            <p:nvPr/>
          </p:nvSpPr>
          <p:spPr>
            <a:xfrm>
              <a:off x="344400" y="2501244"/>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6" name="Google Shape;96;p16"/>
            <p:cNvPicPr preferRelativeResize="0"/>
            <p:nvPr/>
          </p:nvPicPr>
          <p:blipFill>
            <a:blip r:embed="rId6">
              <a:alphaModFix/>
            </a:blip>
            <a:stretch>
              <a:fillRect/>
            </a:stretch>
          </p:blipFill>
          <p:spPr>
            <a:xfrm>
              <a:off x="950350" y="2766567"/>
              <a:ext cx="920425" cy="331263"/>
            </a:xfrm>
            <a:prstGeom prst="rect">
              <a:avLst/>
            </a:prstGeom>
            <a:noFill/>
            <a:ln>
              <a:noFill/>
            </a:ln>
          </p:spPr>
        </p:pic>
        <p:sp>
          <p:nvSpPr>
            <p:cNvPr id="97" name="Google Shape;97;p16"/>
            <p:cNvSpPr txBox="1"/>
            <p:nvPr/>
          </p:nvSpPr>
          <p:spPr>
            <a:xfrm>
              <a:off x="2581200" y="2590494"/>
              <a:ext cx="2640900" cy="683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fr" sz="1100">
                  <a:solidFill>
                    <a:schemeClr val="dk1"/>
                  </a:solidFill>
                  <a:latin typeface="Poppins"/>
                  <a:ea typeface="Poppins"/>
                  <a:cs typeface="Poppins"/>
                  <a:sym typeface="Poppins"/>
                </a:rPr>
                <a:t>Animation &amp; Modération</a:t>
              </a:r>
              <a:br>
                <a:rPr b="1" lang="fr" sz="1100">
                  <a:solidFill>
                    <a:schemeClr val="dk1"/>
                  </a:solidFill>
                  <a:latin typeface="Poppins"/>
                  <a:ea typeface="Poppins"/>
                  <a:cs typeface="Poppins"/>
                  <a:sym typeface="Poppins"/>
                </a:rPr>
              </a:br>
              <a:r>
                <a:rPr b="1" lang="fr" sz="1100">
                  <a:solidFill>
                    <a:schemeClr val="dk1"/>
                  </a:solidFill>
                  <a:latin typeface="Poppins"/>
                  <a:ea typeface="Poppins"/>
                  <a:cs typeface="Poppins"/>
                  <a:sym typeface="Poppins"/>
                </a:rPr>
                <a:t>International Marketing Event</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2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a:t>
              </a:r>
              <a:r>
                <a:rPr lang="fr" sz="1100">
                  <a:solidFill>
                    <a:schemeClr val="dk1"/>
                  </a:solidFill>
                  <a:latin typeface="Poppins"/>
                  <a:ea typeface="Poppins"/>
                  <a:cs typeface="Poppins"/>
                  <a:sym typeface="Poppins"/>
                </a:rPr>
                <a:t> </a:t>
              </a:r>
              <a:r>
                <a:rPr lang="fr" sz="1100">
                  <a:solidFill>
                    <a:schemeClr val="dk1"/>
                  </a:solidFill>
                  <a:latin typeface="Poppins"/>
                  <a:ea typeface="Poppins"/>
                  <a:cs typeface="Poppins"/>
                  <a:sym typeface="Poppins"/>
                </a:rPr>
                <a:t>Lisbonne, 2022</a:t>
              </a:r>
              <a:endParaRPr sz="1100">
                <a:solidFill>
                  <a:schemeClr val="dk1"/>
                </a:solidFill>
                <a:latin typeface="Poppins"/>
                <a:ea typeface="Poppins"/>
                <a:cs typeface="Poppins"/>
                <a:sym typeface="Poppins"/>
              </a:endParaRPr>
            </a:p>
          </p:txBody>
        </p:sp>
      </p:grpSp>
      <p:grpSp>
        <p:nvGrpSpPr>
          <p:cNvPr id="98" name="Google Shape;98;p16"/>
          <p:cNvGrpSpPr/>
          <p:nvPr/>
        </p:nvGrpSpPr>
        <p:grpSpPr>
          <a:xfrm>
            <a:off x="344400" y="3385284"/>
            <a:ext cx="4955100" cy="861900"/>
            <a:chOff x="344400" y="3382551"/>
            <a:chExt cx="4955100" cy="861900"/>
          </a:xfrm>
        </p:grpSpPr>
        <p:sp>
          <p:nvSpPr>
            <p:cNvPr id="99" name="Google Shape;99;p16"/>
            <p:cNvSpPr/>
            <p:nvPr/>
          </p:nvSpPr>
          <p:spPr>
            <a:xfrm>
              <a:off x="344400" y="3382551"/>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0" name="Google Shape;100;p16"/>
            <p:cNvPicPr preferRelativeResize="0"/>
            <p:nvPr/>
          </p:nvPicPr>
          <p:blipFill rotWithShape="1">
            <a:blip r:embed="rId7">
              <a:alphaModFix/>
            </a:blip>
            <a:srcRect b="37099" l="9388" r="9397" t="32975"/>
            <a:stretch/>
          </p:blipFill>
          <p:spPr>
            <a:xfrm>
              <a:off x="825560" y="3597947"/>
              <a:ext cx="1170004" cy="431099"/>
            </a:xfrm>
            <a:prstGeom prst="rect">
              <a:avLst/>
            </a:prstGeom>
            <a:noFill/>
            <a:ln>
              <a:noFill/>
            </a:ln>
          </p:spPr>
        </p:pic>
        <p:sp>
          <p:nvSpPr>
            <p:cNvPr id="101" name="Google Shape;101;p16"/>
            <p:cNvSpPr txBox="1"/>
            <p:nvPr/>
          </p:nvSpPr>
          <p:spPr>
            <a:xfrm>
              <a:off x="2581200" y="3471797"/>
              <a:ext cx="2640900" cy="683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Présentation vidéo &amp; interview</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Salon des métiers d’excellence</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3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a:t>
              </a:r>
              <a:r>
                <a:rPr lang="fr" sz="1100">
                  <a:solidFill>
                    <a:schemeClr val="dk1"/>
                  </a:solidFill>
                  <a:latin typeface="Poppins"/>
                  <a:ea typeface="Poppins"/>
                  <a:cs typeface="Poppins"/>
                  <a:sym typeface="Poppins"/>
                </a:rPr>
                <a:t> </a:t>
              </a:r>
              <a:r>
                <a:rPr lang="fr" sz="1100">
                  <a:solidFill>
                    <a:schemeClr val="dk1"/>
                  </a:solidFill>
                  <a:latin typeface="Poppins"/>
                  <a:ea typeface="Poppins"/>
                  <a:cs typeface="Poppins"/>
                  <a:sym typeface="Poppins"/>
                </a:rPr>
                <a:t>Paris, 2021</a:t>
              </a:r>
              <a:endParaRPr sz="1100">
                <a:solidFill>
                  <a:schemeClr val="dk1"/>
                </a:solidFill>
                <a:latin typeface="Poppins"/>
                <a:ea typeface="Poppins"/>
                <a:cs typeface="Poppins"/>
                <a:sym typeface="Poppins"/>
              </a:endParaRPr>
            </a:p>
          </p:txBody>
        </p:sp>
      </p:grpSp>
      <p:pic>
        <p:nvPicPr>
          <p:cNvPr id="102" name="Google Shape;102;p16"/>
          <p:cNvPicPr preferRelativeResize="0"/>
          <p:nvPr/>
        </p:nvPicPr>
        <p:blipFill rotWithShape="1">
          <a:blip r:embed="rId8">
            <a:alphaModFix/>
          </a:blip>
          <a:srcRect b="38193" l="0" r="0" t="36683"/>
          <a:stretch/>
        </p:blipFill>
        <p:spPr>
          <a:xfrm>
            <a:off x="507575" y="912175"/>
            <a:ext cx="1847103" cy="630649"/>
          </a:xfrm>
          <a:prstGeom prst="rect">
            <a:avLst/>
          </a:prstGeom>
          <a:noFill/>
          <a:ln>
            <a:noFill/>
          </a:ln>
        </p:spPr>
      </p:pic>
      <p:pic>
        <p:nvPicPr>
          <p:cNvPr id="103" name="Google Shape;103;p16"/>
          <p:cNvPicPr preferRelativeResize="0"/>
          <p:nvPr/>
        </p:nvPicPr>
        <p:blipFill rotWithShape="1">
          <a:blip r:embed="rId9">
            <a:alphaModFix/>
          </a:blip>
          <a:srcRect b="4777" l="0" r="0" t="5084"/>
          <a:stretch/>
        </p:blipFill>
        <p:spPr>
          <a:xfrm>
            <a:off x="5524350" y="550550"/>
            <a:ext cx="3402399" cy="43768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107" name="Shape 107"/>
        <p:cNvGrpSpPr/>
        <p:nvPr/>
      </p:nvGrpSpPr>
      <p:grpSpPr>
        <a:xfrm>
          <a:off x="0" y="0"/>
          <a:ext cx="0" cy="0"/>
          <a:chOff x="0" y="0"/>
          <a:chExt cx="0" cy="0"/>
        </a:xfrm>
      </p:grpSpPr>
      <p:sp>
        <p:nvSpPr>
          <p:cNvPr id="108" name="Google Shape;108;p17"/>
          <p:cNvSpPr txBox="1"/>
          <p:nvPr/>
        </p:nvSpPr>
        <p:spPr>
          <a:xfrm>
            <a:off x="253050" y="172225"/>
            <a:ext cx="5271300" cy="652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600">
                <a:latin typeface="Poppins"/>
                <a:ea typeface="Poppins"/>
                <a:cs typeface="Poppins"/>
                <a:sym typeface="Poppins"/>
              </a:rPr>
              <a:t>Univers Sport &amp; Divertissement</a:t>
            </a:r>
            <a:endParaRPr b="1" sz="1600">
              <a:latin typeface="Poppins"/>
              <a:ea typeface="Poppins"/>
              <a:cs typeface="Poppins"/>
              <a:sym typeface="Poppins"/>
            </a:endParaRPr>
          </a:p>
          <a:p>
            <a:pPr indent="0" lvl="0" marL="0" rtl="0" algn="l">
              <a:lnSpc>
                <a:spcPct val="115000"/>
              </a:lnSpc>
              <a:spcBef>
                <a:spcPts val="0"/>
              </a:spcBef>
              <a:spcAft>
                <a:spcPts val="0"/>
              </a:spcAft>
              <a:buClr>
                <a:schemeClr val="dk1"/>
              </a:buClr>
              <a:buSzPts val="1100"/>
              <a:buFont typeface="Arial"/>
              <a:buNone/>
            </a:pPr>
            <a:r>
              <a:rPr i="1" lang="fr" sz="1200">
                <a:solidFill>
                  <a:schemeClr val="dk1"/>
                </a:solidFill>
                <a:latin typeface="Poppins"/>
                <a:ea typeface="Poppins"/>
                <a:cs typeface="Poppins"/>
                <a:sym typeface="Poppins"/>
              </a:rPr>
              <a:t>Quelques exemples</a:t>
            </a:r>
            <a:endParaRPr b="1" i="1" sz="1600">
              <a:latin typeface="Poppins"/>
              <a:ea typeface="Poppins"/>
              <a:cs typeface="Poppins"/>
              <a:sym typeface="Poppins"/>
            </a:endParaRPr>
          </a:p>
        </p:txBody>
      </p:sp>
      <p:grpSp>
        <p:nvGrpSpPr>
          <p:cNvPr id="109" name="Google Shape;109;p17"/>
          <p:cNvGrpSpPr/>
          <p:nvPr/>
        </p:nvGrpSpPr>
        <p:grpSpPr>
          <a:xfrm>
            <a:off x="354162" y="2118825"/>
            <a:ext cx="5069067" cy="825900"/>
            <a:chOff x="344400" y="1799273"/>
            <a:chExt cx="4955100" cy="825900"/>
          </a:xfrm>
        </p:grpSpPr>
        <p:sp>
          <p:nvSpPr>
            <p:cNvPr id="110" name="Google Shape;110;p17"/>
            <p:cNvSpPr/>
            <p:nvPr/>
          </p:nvSpPr>
          <p:spPr>
            <a:xfrm>
              <a:off x="344400" y="1799273"/>
              <a:ext cx="4955100" cy="825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1" name="Google Shape;111;p17"/>
            <p:cNvSpPr txBox="1"/>
            <p:nvPr/>
          </p:nvSpPr>
          <p:spPr>
            <a:xfrm>
              <a:off x="2581200" y="1870584"/>
              <a:ext cx="2640900" cy="683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Célébration </a:t>
              </a:r>
              <a:r>
                <a:rPr b="1" lang="fr" sz="1100">
                  <a:solidFill>
                    <a:schemeClr val="dk1"/>
                  </a:solidFill>
                  <a:latin typeface="Poppins"/>
                  <a:ea typeface="Poppins"/>
                  <a:cs typeface="Poppins"/>
                  <a:sym typeface="Poppins"/>
                </a:rPr>
                <a:t>50 ans Sébastien Loeb</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3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a:t>
              </a:r>
              <a:r>
                <a:rPr lang="fr" sz="1100">
                  <a:solidFill>
                    <a:schemeClr val="dk1"/>
                  </a:solidFill>
                  <a:latin typeface="Poppins"/>
                  <a:ea typeface="Poppins"/>
                  <a:cs typeface="Poppins"/>
                  <a:sym typeface="Poppins"/>
                </a:rPr>
                <a:t> Anneau du Rhin</a:t>
              </a:r>
              <a:r>
                <a:rPr lang="fr" sz="1100">
                  <a:solidFill>
                    <a:schemeClr val="dk1"/>
                  </a:solidFill>
                  <a:latin typeface="Poppins"/>
                  <a:ea typeface="Poppins"/>
                  <a:cs typeface="Poppins"/>
                  <a:sym typeface="Poppins"/>
                </a:rPr>
                <a:t>, 2024</a:t>
              </a:r>
              <a:endParaRPr sz="1100">
                <a:solidFill>
                  <a:schemeClr val="dk1"/>
                </a:solidFill>
                <a:latin typeface="Poppins"/>
                <a:ea typeface="Poppins"/>
                <a:cs typeface="Poppins"/>
                <a:sym typeface="Poppins"/>
              </a:endParaRPr>
            </a:p>
          </p:txBody>
        </p:sp>
      </p:grpSp>
      <p:grpSp>
        <p:nvGrpSpPr>
          <p:cNvPr id="112" name="Google Shape;112;p17"/>
          <p:cNvGrpSpPr/>
          <p:nvPr/>
        </p:nvGrpSpPr>
        <p:grpSpPr>
          <a:xfrm>
            <a:off x="354163" y="3805476"/>
            <a:ext cx="5069067" cy="1075549"/>
            <a:chOff x="344399" y="2784446"/>
            <a:chExt cx="4955100" cy="1075549"/>
          </a:xfrm>
        </p:grpSpPr>
        <p:sp>
          <p:nvSpPr>
            <p:cNvPr id="113" name="Google Shape;113;p17"/>
            <p:cNvSpPr/>
            <p:nvPr/>
          </p:nvSpPr>
          <p:spPr>
            <a:xfrm>
              <a:off x="344399" y="2961495"/>
              <a:ext cx="4955100" cy="8985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4" name="Google Shape;114;p17"/>
            <p:cNvSpPr txBox="1"/>
            <p:nvPr/>
          </p:nvSpPr>
          <p:spPr>
            <a:xfrm>
              <a:off x="2581200" y="2784446"/>
              <a:ext cx="2640900" cy="1075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Cérémonie Révèle ton talent, avec Mouloud Achour</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3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a:t>
              </a:r>
              <a:r>
                <a:rPr lang="fr" sz="1100">
                  <a:solidFill>
                    <a:schemeClr val="dk1"/>
                  </a:solidFill>
                  <a:latin typeface="Poppins"/>
                  <a:ea typeface="Poppins"/>
                  <a:cs typeface="Poppins"/>
                  <a:sym typeface="Poppins"/>
                </a:rPr>
                <a:t> </a:t>
              </a:r>
              <a:r>
                <a:rPr lang="fr" sz="1100">
                  <a:solidFill>
                    <a:schemeClr val="dk1"/>
                  </a:solidFill>
                  <a:latin typeface="Poppins"/>
                  <a:ea typeface="Poppins"/>
                  <a:cs typeface="Poppins"/>
                  <a:sym typeface="Poppins"/>
                </a:rPr>
                <a:t>Paris, 2019</a:t>
              </a:r>
              <a:endParaRPr sz="1100">
                <a:solidFill>
                  <a:schemeClr val="dk1"/>
                </a:solidFill>
                <a:latin typeface="Poppins"/>
                <a:ea typeface="Poppins"/>
                <a:cs typeface="Poppins"/>
                <a:sym typeface="Poppins"/>
              </a:endParaRPr>
            </a:p>
          </p:txBody>
        </p:sp>
        <p:pic>
          <p:nvPicPr>
            <p:cNvPr id="115" name="Google Shape;115;p17"/>
            <p:cNvPicPr preferRelativeResize="0"/>
            <p:nvPr/>
          </p:nvPicPr>
          <p:blipFill rotWithShape="1">
            <a:blip r:embed="rId3">
              <a:alphaModFix/>
            </a:blip>
            <a:srcRect b="25271" l="11710" r="11703" t="25276"/>
            <a:stretch/>
          </p:blipFill>
          <p:spPr>
            <a:xfrm>
              <a:off x="1337697" y="3272409"/>
              <a:ext cx="897392" cy="276674"/>
            </a:xfrm>
            <a:prstGeom prst="rect">
              <a:avLst/>
            </a:prstGeom>
            <a:noFill/>
            <a:ln>
              <a:noFill/>
            </a:ln>
          </p:spPr>
        </p:pic>
        <p:pic>
          <p:nvPicPr>
            <p:cNvPr id="116" name="Google Shape;116;p17"/>
            <p:cNvPicPr preferRelativeResize="0"/>
            <p:nvPr/>
          </p:nvPicPr>
          <p:blipFill>
            <a:blip r:embed="rId4">
              <a:alphaModFix/>
            </a:blip>
            <a:stretch>
              <a:fillRect/>
            </a:stretch>
          </p:blipFill>
          <p:spPr>
            <a:xfrm>
              <a:off x="651836" y="3164908"/>
              <a:ext cx="588119" cy="491675"/>
            </a:xfrm>
            <a:prstGeom prst="rect">
              <a:avLst/>
            </a:prstGeom>
            <a:noFill/>
            <a:ln>
              <a:noFill/>
            </a:ln>
          </p:spPr>
        </p:pic>
      </p:grpSp>
      <p:grpSp>
        <p:nvGrpSpPr>
          <p:cNvPr id="117" name="Google Shape;117;p17"/>
          <p:cNvGrpSpPr/>
          <p:nvPr/>
        </p:nvGrpSpPr>
        <p:grpSpPr>
          <a:xfrm>
            <a:off x="342725" y="960250"/>
            <a:ext cx="5272747" cy="1075539"/>
            <a:chOff x="342718" y="4312900"/>
            <a:chExt cx="5293923" cy="683402"/>
          </a:xfrm>
        </p:grpSpPr>
        <p:sp>
          <p:nvSpPr>
            <p:cNvPr id="118" name="Google Shape;118;p17"/>
            <p:cNvSpPr/>
            <p:nvPr/>
          </p:nvSpPr>
          <p:spPr>
            <a:xfrm>
              <a:off x="342718" y="4312903"/>
              <a:ext cx="5092800" cy="6834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9" name="Google Shape;119;p17"/>
            <p:cNvSpPr txBox="1"/>
            <p:nvPr/>
          </p:nvSpPr>
          <p:spPr>
            <a:xfrm>
              <a:off x="2285941" y="4312900"/>
              <a:ext cx="3350700" cy="683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           </a:t>
              </a:r>
              <a:r>
                <a:rPr b="1" lang="fr" sz="1100">
                  <a:solidFill>
                    <a:schemeClr val="dk1"/>
                  </a:solidFill>
                  <a:latin typeface="Poppins"/>
                  <a:ea typeface="Poppins"/>
                  <a:cs typeface="Poppins"/>
                  <a:sym typeface="Poppins"/>
                </a:rPr>
                <a:t>Cérémonie d’ouverture  </a:t>
              </a:r>
              <a:r>
                <a:rPr lang="fr" sz="1100">
                  <a:solidFill>
                    <a:schemeClr val="dk1"/>
                  </a:solidFill>
                  <a:latin typeface="Poppins"/>
                  <a:ea typeface="Poppins"/>
                  <a:cs typeface="Poppins"/>
                  <a:sym typeface="Poppins"/>
                </a:rPr>
                <a:t>LDLC Arena </a:t>
              </a:r>
              <a:endParaRPr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lang="fr" sz="1100">
                  <a:solidFill>
                    <a:schemeClr val="dk1"/>
                  </a:solidFill>
                  <a:latin typeface="Poppins"/>
                  <a:ea typeface="Poppins"/>
                  <a:cs typeface="Poppins"/>
                  <a:sym typeface="Poppins"/>
                </a:rPr>
                <a:t>         (12 500 p) - en présence d’E. Macron </a:t>
              </a:r>
              <a:endParaRPr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           Cérémonie</a:t>
              </a:r>
              <a:r>
                <a:rPr lang="fr" sz="1100">
                  <a:solidFill>
                    <a:schemeClr val="dk1"/>
                  </a:solidFill>
                  <a:latin typeface="Poppins"/>
                  <a:ea typeface="Poppins"/>
                  <a:cs typeface="Poppins"/>
                  <a:sym typeface="Poppins"/>
                </a:rPr>
                <a:t> </a:t>
              </a:r>
              <a:r>
                <a:rPr b="1" lang="fr" sz="1100">
                  <a:solidFill>
                    <a:schemeClr val="dk1"/>
                  </a:solidFill>
                  <a:latin typeface="Poppins"/>
                  <a:ea typeface="Poppins"/>
                  <a:cs typeface="Poppins"/>
                  <a:sym typeface="Poppins"/>
                </a:rPr>
                <a:t>de clôture        </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          </a:t>
              </a:r>
              <a:r>
                <a:rPr lang="fr" sz="1100">
                  <a:solidFill>
                    <a:schemeClr val="dk1"/>
                  </a:solidFill>
                  <a:latin typeface="Poppins"/>
                  <a:ea typeface="Poppins"/>
                  <a:cs typeface="Poppins"/>
                  <a:sym typeface="Poppins"/>
                </a:rPr>
                <a:t> OL Stadium (25 000 p)                         </a:t>
              </a:r>
              <a:r>
                <a:rPr b="1" lang="fr" sz="1100">
                  <a:solidFill>
                    <a:schemeClr val="dk1"/>
                  </a:solidFill>
                  <a:latin typeface="Poppins"/>
                  <a:ea typeface="Poppins"/>
                  <a:cs typeface="Poppins"/>
                  <a:sym typeface="Poppins"/>
                </a:rPr>
                <a:t>                  </a:t>
              </a:r>
              <a:r>
                <a:rPr lang="fr" sz="1100">
                  <a:solidFill>
                    <a:schemeClr val="dk1"/>
                  </a:solidFill>
                  <a:latin typeface="Poppins"/>
                  <a:ea typeface="Poppins"/>
                  <a:cs typeface="Poppins"/>
                  <a:sym typeface="Poppins"/>
                </a:rPr>
                <a:t>     </a:t>
              </a:r>
              <a:endParaRPr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300">
                  <a:solidFill>
                    <a:schemeClr val="dk1"/>
                  </a:solidFill>
                  <a:latin typeface="Poppins"/>
                  <a:ea typeface="Poppins"/>
                  <a:cs typeface="Poppins"/>
                  <a:sym typeface="Poppins"/>
                </a:rPr>
                <a:t>          </a:t>
              </a:r>
              <a:r>
                <a:rPr b="1" lang="fr" sz="1300">
                  <a:solidFill>
                    <a:schemeClr val="dk1"/>
                  </a:solidFill>
                  <a:latin typeface="Poppins"/>
                  <a:ea typeface="Poppins"/>
                  <a:cs typeface="Poppins"/>
                  <a:sym typeface="Poppins"/>
                </a:rPr>
                <a:t>🇫🇷 </a:t>
              </a:r>
              <a:r>
                <a:rPr b="1" lang="fr" sz="1200">
                  <a:solidFill>
                    <a:schemeClr val="dk1"/>
                  </a:solidFill>
                  <a:latin typeface="Poppins"/>
                  <a:ea typeface="Poppins"/>
                  <a:cs typeface="Poppins"/>
                  <a:sym typeface="Poppins"/>
                </a:rPr>
                <a:t>🇬🇧</a:t>
              </a:r>
              <a:r>
                <a:rPr lang="fr" sz="1300">
                  <a:solidFill>
                    <a:srgbClr val="1F1F1F"/>
                  </a:solidFill>
                  <a:highlight>
                    <a:schemeClr val="lt1"/>
                  </a:highlight>
                  <a:latin typeface="Roboto"/>
                  <a:ea typeface="Roboto"/>
                  <a:cs typeface="Roboto"/>
                  <a:sym typeface="Roboto"/>
                </a:rPr>
                <a:t>I</a:t>
              </a:r>
              <a:r>
                <a:rPr lang="fr" sz="1100">
                  <a:solidFill>
                    <a:schemeClr val="dk1"/>
                  </a:solidFill>
                  <a:latin typeface="Poppins"/>
                  <a:ea typeface="Poppins"/>
                  <a:cs typeface="Poppins"/>
                  <a:sym typeface="Poppins"/>
                </a:rPr>
                <a:t> Septembre, 2024</a:t>
              </a:r>
              <a:endParaRPr sz="1100">
                <a:solidFill>
                  <a:schemeClr val="dk1"/>
                </a:solidFill>
                <a:latin typeface="Poppins"/>
                <a:ea typeface="Poppins"/>
                <a:cs typeface="Poppins"/>
                <a:sym typeface="Poppins"/>
              </a:endParaRPr>
            </a:p>
          </p:txBody>
        </p:sp>
      </p:grpSp>
      <p:pic>
        <p:nvPicPr>
          <p:cNvPr id="120" name="Google Shape;120;p17"/>
          <p:cNvPicPr preferRelativeResize="0"/>
          <p:nvPr/>
        </p:nvPicPr>
        <p:blipFill rotWithShape="1">
          <a:blip r:embed="rId5">
            <a:alphaModFix/>
          </a:blip>
          <a:srcRect b="17733" l="0" r="0" t="22662"/>
          <a:stretch/>
        </p:blipFill>
        <p:spPr>
          <a:xfrm>
            <a:off x="768403" y="1110300"/>
            <a:ext cx="1300972" cy="775448"/>
          </a:xfrm>
          <a:prstGeom prst="rect">
            <a:avLst/>
          </a:prstGeom>
          <a:noFill/>
          <a:ln>
            <a:noFill/>
          </a:ln>
        </p:spPr>
      </p:pic>
      <p:pic>
        <p:nvPicPr>
          <p:cNvPr id="121" name="Google Shape;121;p17"/>
          <p:cNvPicPr preferRelativeResize="0"/>
          <p:nvPr/>
        </p:nvPicPr>
        <p:blipFill>
          <a:blip r:embed="rId6">
            <a:alphaModFix/>
          </a:blip>
          <a:stretch>
            <a:fillRect/>
          </a:stretch>
        </p:blipFill>
        <p:spPr>
          <a:xfrm>
            <a:off x="566881" y="2221756"/>
            <a:ext cx="1704011" cy="652500"/>
          </a:xfrm>
          <a:prstGeom prst="rect">
            <a:avLst/>
          </a:prstGeom>
          <a:noFill/>
          <a:ln>
            <a:noFill/>
          </a:ln>
        </p:spPr>
      </p:pic>
      <p:grpSp>
        <p:nvGrpSpPr>
          <p:cNvPr id="122" name="Google Shape;122;p17"/>
          <p:cNvGrpSpPr/>
          <p:nvPr/>
        </p:nvGrpSpPr>
        <p:grpSpPr>
          <a:xfrm>
            <a:off x="342725" y="2997711"/>
            <a:ext cx="4955100" cy="901681"/>
            <a:chOff x="344400" y="755713"/>
            <a:chExt cx="4955100" cy="997214"/>
          </a:xfrm>
        </p:grpSpPr>
        <p:sp>
          <p:nvSpPr>
            <p:cNvPr id="123" name="Google Shape;123;p17"/>
            <p:cNvSpPr/>
            <p:nvPr/>
          </p:nvSpPr>
          <p:spPr>
            <a:xfrm>
              <a:off x="344400" y="755727"/>
              <a:ext cx="4955100" cy="9972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4" name="Google Shape;124;p17"/>
            <p:cNvSpPr txBox="1"/>
            <p:nvPr/>
          </p:nvSpPr>
          <p:spPr>
            <a:xfrm>
              <a:off x="2581200" y="755713"/>
              <a:ext cx="2640900" cy="997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b="1" lang="fr" sz="1100">
                  <a:solidFill>
                    <a:srgbClr val="000000"/>
                  </a:solidFill>
                  <a:latin typeface="Poppins"/>
                  <a:ea typeface="Poppins"/>
                  <a:cs typeface="Poppins"/>
                  <a:sym typeface="Poppins"/>
                </a:rPr>
                <a:t>Roland Garros &amp; Accor ALL</a:t>
              </a:r>
              <a:endParaRPr b="1" sz="1100">
                <a:solidFill>
                  <a:srgbClr val="000000"/>
                </a:solidFill>
                <a:latin typeface="Poppins"/>
                <a:ea typeface="Poppins"/>
                <a:cs typeface="Poppins"/>
                <a:sym typeface="Poppins"/>
              </a:endParaRPr>
            </a:p>
            <a:p>
              <a:pPr indent="0" lvl="0" marL="0" rtl="0" algn="l">
                <a:lnSpc>
                  <a:spcPct val="115000"/>
                </a:lnSpc>
                <a:spcBef>
                  <a:spcPts val="0"/>
                </a:spcBef>
                <a:spcAft>
                  <a:spcPts val="0"/>
                </a:spcAft>
                <a:buClr>
                  <a:srgbClr val="000000"/>
                </a:buClr>
                <a:buSzPts val="1100"/>
                <a:buFont typeface="Arial"/>
                <a:buNone/>
              </a:pPr>
              <a:r>
                <a:rPr lang="fr" sz="1100">
                  <a:solidFill>
                    <a:srgbClr val="000000"/>
                  </a:solidFill>
                  <a:latin typeface="Poppins"/>
                  <a:ea typeface="Poppins"/>
                  <a:cs typeface="Poppins"/>
                  <a:sym typeface="Poppins"/>
                </a:rPr>
                <a:t>Live Activation </a:t>
              </a:r>
              <a:endParaRPr sz="1100">
                <a:solidFill>
                  <a:srgbClr val="000000"/>
                </a:solidFill>
                <a:latin typeface="Poppins"/>
                <a:ea typeface="Poppins"/>
                <a:cs typeface="Poppins"/>
                <a:sym typeface="Poppins"/>
              </a:endParaRPr>
            </a:p>
            <a:p>
              <a:pPr indent="0" lvl="0" marL="0" rtl="0" algn="l">
                <a:lnSpc>
                  <a:spcPct val="115000"/>
                </a:lnSpc>
                <a:spcBef>
                  <a:spcPts val="0"/>
                </a:spcBef>
                <a:spcAft>
                  <a:spcPts val="0"/>
                </a:spcAft>
                <a:buClr>
                  <a:srgbClr val="000000"/>
                </a:buClr>
                <a:buSzPts val="1100"/>
                <a:buFont typeface="Arial"/>
                <a:buNone/>
              </a:pPr>
              <a:r>
                <a:rPr b="1" lang="fr" sz="1200">
                  <a:solidFill>
                    <a:srgbClr val="000000"/>
                  </a:solidFill>
                  <a:latin typeface="Poppins"/>
                  <a:ea typeface="Poppins"/>
                  <a:cs typeface="Poppins"/>
                  <a:sym typeface="Poppins"/>
                </a:rPr>
                <a:t>🇬🇧 </a:t>
              </a:r>
              <a:r>
                <a:rPr b="1" lang="fr" sz="1300">
                  <a:solidFill>
                    <a:srgbClr val="000000"/>
                  </a:solidFill>
                  <a:latin typeface="Poppins"/>
                  <a:ea typeface="Poppins"/>
                  <a:cs typeface="Poppins"/>
                  <a:sym typeface="Poppins"/>
                </a:rPr>
                <a:t>🇫🇷</a:t>
              </a:r>
              <a:r>
                <a:rPr b="1" lang="fr" sz="1200">
                  <a:solidFill>
                    <a:srgbClr val="000000"/>
                  </a:solidFill>
                  <a:latin typeface="Poppins"/>
                  <a:ea typeface="Poppins"/>
                  <a:cs typeface="Poppins"/>
                  <a:sym typeface="Poppins"/>
                </a:rPr>
                <a:t> </a:t>
              </a:r>
              <a:r>
                <a:rPr lang="fr" sz="1300">
                  <a:solidFill>
                    <a:srgbClr val="1F1F1F"/>
                  </a:solidFill>
                  <a:highlight>
                    <a:srgbClr val="FFFFFF"/>
                  </a:highlight>
                  <a:latin typeface="Roboto"/>
                  <a:ea typeface="Roboto"/>
                  <a:cs typeface="Roboto"/>
                  <a:sym typeface="Roboto"/>
                </a:rPr>
                <a:t>I </a:t>
              </a:r>
              <a:r>
                <a:rPr lang="fr" sz="1100">
                  <a:solidFill>
                    <a:srgbClr val="000000"/>
                  </a:solidFill>
                  <a:latin typeface="Poppins"/>
                  <a:ea typeface="Poppins"/>
                  <a:cs typeface="Poppins"/>
                  <a:sym typeface="Poppins"/>
                </a:rPr>
                <a:t>Paris, 2025</a:t>
              </a:r>
              <a:endParaRPr sz="1100">
                <a:solidFill>
                  <a:srgbClr val="000000"/>
                </a:solidFill>
                <a:latin typeface="Poppins"/>
                <a:ea typeface="Poppins"/>
                <a:cs typeface="Poppins"/>
                <a:sym typeface="Poppins"/>
              </a:endParaRPr>
            </a:p>
          </p:txBody>
        </p:sp>
      </p:grpSp>
      <p:pic>
        <p:nvPicPr>
          <p:cNvPr id="125" name="Google Shape;125;p17" title="Logo_Roland-Garros.svg.png"/>
          <p:cNvPicPr preferRelativeResize="0"/>
          <p:nvPr/>
        </p:nvPicPr>
        <p:blipFill>
          <a:blip r:embed="rId7">
            <a:alphaModFix/>
          </a:blip>
          <a:stretch>
            <a:fillRect/>
          </a:stretch>
        </p:blipFill>
        <p:spPr>
          <a:xfrm>
            <a:off x="623800" y="3133861"/>
            <a:ext cx="652500" cy="652500"/>
          </a:xfrm>
          <a:prstGeom prst="rect">
            <a:avLst/>
          </a:prstGeom>
          <a:noFill/>
          <a:ln>
            <a:noFill/>
          </a:ln>
        </p:spPr>
      </p:pic>
      <p:pic>
        <p:nvPicPr>
          <p:cNvPr id="126" name="Google Shape;126;p17" title="all-accor-live-limitless-logo-png_seeklogo-496555 (1).png"/>
          <p:cNvPicPr preferRelativeResize="0"/>
          <p:nvPr/>
        </p:nvPicPr>
        <p:blipFill rotWithShape="1">
          <a:blip r:embed="rId8">
            <a:alphaModFix/>
          </a:blip>
          <a:srcRect b="27161" l="0" r="0" t="28314"/>
          <a:stretch/>
        </p:blipFill>
        <p:spPr>
          <a:xfrm>
            <a:off x="1346565" y="3216914"/>
            <a:ext cx="1145660" cy="510138"/>
          </a:xfrm>
          <a:prstGeom prst="rect">
            <a:avLst/>
          </a:prstGeom>
          <a:noFill/>
          <a:ln>
            <a:noFill/>
          </a:ln>
        </p:spPr>
      </p:pic>
      <p:pic>
        <p:nvPicPr>
          <p:cNvPr id="127" name="Google Shape;127;p17" title="53997926079_3b7fcaca1e_o.jpg"/>
          <p:cNvPicPr preferRelativeResize="0"/>
          <p:nvPr/>
        </p:nvPicPr>
        <p:blipFill rotWithShape="1">
          <a:blip r:embed="rId9">
            <a:alphaModFix/>
          </a:blip>
          <a:srcRect b="3405" l="0" r="0" t="3572"/>
          <a:stretch/>
        </p:blipFill>
        <p:spPr>
          <a:xfrm>
            <a:off x="5528000" y="118700"/>
            <a:ext cx="3512750" cy="2177875"/>
          </a:xfrm>
          <a:prstGeom prst="rect">
            <a:avLst/>
          </a:prstGeom>
          <a:noFill/>
          <a:ln>
            <a:noFill/>
          </a:ln>
        </p:spPr>
      </p:pic>
      <p:pic>
        <p:nvPicPr>
          <p:cNvPr id="128" name="Google Shape;128;p17" title="IMG_3872.JPG"/>
          <p:cNvPicPr preferRelativeResize="0"/>
          <p:nvPr/>
        </p:nvPicPr>
        <p:blipFill rotWithShape="1">
          <a:blip r:embed="rId10">
            <a:alphaModFix/>
          </a:blip>
          <a:srcRect b="3453" l="6608" r="25550" t="21652"/>
          <a:stretch/>
        </p:blipFill>
        <p:spPr>
          <a:xfrm>
            <a:off x="7336749" y="2376050"/>
            <a:ext cx="1704000" cy="2508124"/>
          </a:xfrm>
          <a:prstGeom prst="rect">
            <a:avLst/>
          </a:prstGeom>
          <a:noFill/>
          <a:ln>
            <a:noFill/>
          </a:ln>
        </p:spPr>
      </p:pic>
      <p:pic>
        <p:nvPicPr>
          <p:cNvPr id="129" name="Google Shape;129;p17" title="IMG_5105.jpg"/>
          <p:cNvPicPr preferRelativeResize="0"/>
          <p:nvPr/>
        </p:nvPicPr>
        <p:blipFill rotWithShape="1">
          <a:blip r:embed="rId11">
            <a:alphaModFix/>
          </a:blip>
          <a:srcRect b="11430" l="7113" r="25465" t="14638"/>
          <a:stretch/>
        </p:blipFill>
        <p:spPr>
          <a:xfrm>
            <a:off x="5528000" y="2384500"/>
            <a:ext cx="1704000" cy="249122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133" name="Shape 133"/>
        <p:cNvGrpSpPr/>
        <p:nvPr/>
      </p:nvGrpSpPr>
      <p:grpSpPr>
        <a:xfrm>
          <a:off x="0" y="0"/>
          <a:ext cx="0" cy="0"/>
          <a:chOff x="0" y="0"/>
          <a:chExt cx="0" cy="0"/>
        </a:xfrm>
      </p:grpSpPr>
      <p:grpSp>
        <p:nvGrpSpPr>
          <p:cNvPr id="134" name="Google Shape;134;p18"/>
          <p:cNvGrpSpPr/>
          <p:nvPr/>
        </p:nvGrpSpPr>
        <p:grpSpPr>
          <a:xfrm>
            <a:off x="344400" y="2889063"/>
            <a:ext cx="4955100" cy="861900"/>
            <a:chOff x="344400" y="1937100"/>
            <a:chExt cx="4955100" cy="861900"/>
          </a:xfrm>
        </p:grpSpPr>
        <p:sp>
          <p:nvSpPr>
            <p:cNvPr id="135" name="Google Shape;135;p18"/>
            <p:cNvSpPr/>
            <p:nvPr/>
          </p:nvSpPr>
          <p:spPr>
            <a:xfrm>
              <a:off x="344400" y="1937100"/>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6" name="Google Shape;136;p18"/>
            <p:cNvPicPr preferRelativeResize="0"/>
            <p:nvPr/>
          </p:nvPicPr>
          <p:blipFill>
            <a:blip r:embed="rId3">
              <a:alphaModFix/>
            </a:blip>
            <a:stretch>
              <a:fillRect/>
            </a:stretch>
          </p:blipFill>
          <p:spPr>
            <a:xfrm>
              <a:off x="1001452" y="2082160"/>
              <a:ext cx="582374" cy="582374"/>
            </a:xfrm>
            <a:prstGeom prst="rect">
              <a:avLst/>
            </a:prstGeom>
            <a:noFill/>
            <a:ln>
              <a:noFill/>
            </a:ln>
          </p:spPr>
        </p:pic>
        <p:sp>
          <p:nvSpPr>
            <p:cNvPr id="137" name="Google Shape;137;p18"/>
            <p:cNvSpPr txBox="1"/>
            <p:nvPr/>
          </p:nvSpPr>
          <p:spPr>
            <a:xfrm>
              <a:off x="2581200" y="2021712"/>
              <a:ext cx="2577600" cy="692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Maître de Cérémonie </a:t>
              </a:r>
              <a:br>
                <a:rPr b="1" lang="fr" sz="1100">
                  <a:solidFill>
                    <a:schemeClr val="dk1"/>
                  </a:solidFill>
                  <a:latin typeface="Poppins"/>
                  <a:ea typeface="Poppins"/>
                  <a:cs typeface="Poppins"/>
                  <a:sym typeface="Poppins"/>
                </a:rPr>
              </a:br>
              <a:r>
                <a:rPr b="1" lang="fr" sz="1100">
                  <a:solidFill>
                    <a:schemeClr val="dk1"/>
                  </a:solidFill>
                  <a:latin typeface="Poppins"/>
                  <a:ea typeface="Poppins"/>
                  <a:cs typeface="Poppins"/>
                  <a:sym typeface="Poppins"/>
                </a:rPr>
                <a:t>Gala de remise de prix</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200">
                  <a:solidFill>
                    <a:schemeClr val="dk1"/>
                  </a:solidFill>
                  <a:latin typeface="Poppins"/>
                  <a:ea typeface="Poppins"/>
                  <a:cs typeface="Poppins"/>
                  <a:sym typeface="Poppins"/>
                </a:rPr>
                <a:t>🇪🇸 </a:t>
              </a:r>
              <a:r>
                <a:rPr lang="fr" sz="1100">
                  <a:solidFill>
                    <a:schemeClr val="dk1"/>
                  </a:solidFill>
                  <a:latin typeface="Poppins"/>
                  <a:ea typeface="Poppins"/>
                  <a:cs typeface="Poppins"/>
                  <a:sym typeface="Poppins"/>
                </a:rPr>
                <a:t>&amp; </a:t>
              </a:r>
              <a:r>
                <a:rPr b="1" lang="fr" sz="12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 </a:t>
              </a:r>
              <a:r>
                <a:rPr lang="fr" sz="1100">
                  <a:solidFill>
                    <a:schemeClr val="dk1"/>
                  </a:solidFill>
                  <a:latin typeface="Poppins"/>
                  <a:ea typeface="Poppins"/>
                  <a:cs typeface="Poppins"/>
                  <a:sym typeface="Poppins"/>
                </a:rPr>
                <a:t>Madrid, 2023</a:t>
              </a:r>
              <a:endParaRPr sz="1100">
                <a:solidFill>
                  <a:schemeClr val="dk1"/>
                </a:solidFill>
                <a:latin typeface="Poppins"/>
                <a:ea typeface="Poppins"/>
                <a:cs typeface="Poppins"/>
                <a:sym typeface="Poppins"/>
              </a:endParaRPr>
            </a:p>
          </p:txBody>
        </p:sp>
      </p:grpSp>
      <p:sp>
        <p:nvSpPr>
          <p:cNvPr id="138" name="Google Shape;138;p18"/>
          <p:cNvSpPr txBox="1"/>
          <p:nvPr/>
        </p:nvSpPr>
        <p:spPr>
          <a:xfrm>
            <a:off x="253050" y="172225"/>
            <a:ext cx="5271300" cy="652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600">
                <a:latin typeface="Poppins"/>
                <a:ea typeface="Poppins"/>
                <a:cs typeface="Poppins"/>
                <a:sym typeface="Poppins"/>
              </a:rPr>
              <a:t>Univers Corporate &amp; Institutionnel</a:t>
            </a:r>
            <a:endParaRPr b="1" sz="1600">
              <a:latin typeface="Poppins"/>
              <a:ea typeface="Poppins"/>
              <a:cs typeface="Poppins"/>
              <a:sym typeface="Poppins"/>
            </a:endParaRPr>
          </a:p>
          <a:p>
            <a:pPr indent="0" lvl="0" marL="0" rtl="0" algn="l">
              <a:lnSpc>
                <a:spcPct val="115000"/>
              </a:lnSpc>
              <a:spcBef>
                <a:spcPts val="0"/>
              </a:spcBef>
              <a:spcAft>
                <a:spcPts val="0"/>
              </a:spcAft>
              <a:buNone/>
            </a:pPr>
            <a:r>
              <a:rPr i="1" lang="fr" sz="1200">
                <a:latin typeface="Poppins"/>
                <a:ea typeface="Poppins"/>
                <a:cs typeface="Poppins"/>
                <a:sym typeface="Poppins"/>
              </a:rPr>
              <a:t>Quelques exemples</a:t>
            </a:r>
            <a:endParaRPr i="1" sz="1200">
              <a:latin typeface="Poppins"/>
              <a:ea typeface="Poppins"/>
              <a:cs typeface="Poppins"/>
              <a:sym typeface="Poppins"/>
            </a:endParaRPr>
          </a:p>
        </p:txBody>
      </p:sp>
      <p:grpSp>
        <p:nvGrpSpPr>
          <p:cNvPr id="139" name="Google Shape;139;p18"/>
          <p:cNvGrpSpPr/>
          <p:nvPr/>
        </p:nvGrpSpPr>
        <p:grpSpPr>
          <a:xfrm>
            <a:off x="344400" y="3831100"/>
            <a:ext cx="4955100" cy="972600"/>
            <a:chOff x="344400" y="3849676"/>
            <a:chExt cx="4955100" cy="972600"/>
          </a:xfrm>
        </p:grpSpPr>
        <p:sp>
          <p:nvSpPr>
            <p:cNvPr id="140" name="Google Shape;140;p18"/>
            <p:cNvSpPr/>
            <p:nvPr/>
          </p:nvSpPr>
          <p:spPr>
            <a:xfrm>
              <a:off x="344400" y="3849676"/>
              <a:ext cx="4955100" cy="9726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41" name="Google Shape;141;p18"/>
            <p:cNvPicPr preferRelativeResize="0"/>
            <p:nvPr/>
          </p:nvPicPr>
          <p:blipFill>
            <a:blip r:embed="rId4">
              <a:alphaModFix/>
            </a:blip>
            <a:stretch>
              <a:fillRect/>
            </a:stretch>
          </p:blipFill>
          <p:spPr>
            <a:xfrm>
              <a:off x="778999" y="4323236"/>
              <a:ext cx="1027302" cy="335564"/>
            </a:xfrm>
            <a:prstGeom prst="rect">
              <a:avLst/>
            </a:prstGeom>
            <a:noFill/>
            <a:ln>
              <a:noFill/>
            </a:ln>
          </p:spPr>
        </p:pic>
        <p:pic>
          <p:nvPicPr>
            <p:cNvPr id="142" name="Google Shape;142;p18"/>
            <p:cNvPicPr preferRelativeResize="0"/>
            <p:nvPr/>
          </p:nvPicPr>
          <p:blipFill>
            <a:blip r:embed="rId5">
              <a:alphaModFix/>
            </a:blip>
            <a:stretch>
              <a:fillRect/>
            </a:stretch>
          </p:blipFill>
          <p:spPr>
            <a:xfrm>
              <a:off x="799304" y="3987325"/>
              <a:ext cx="986691" cy="253922"/>
            </a:xfrm>
            <a:prstGeom prst="rect">
              <a:avLst/>
            </a:prstGeom>
            <a:noFill/>
            <a:ln>
              <a:noFill/>
            </a:ln>
          </p:spPr>
        </p:pic>
        <p:sp>
          <p:nvSpPr>
            <p:cNvPr id="143" name="Google Shape;143;p18"/>
            <p:cNvSpPr txBox="1"/>
            <p:nvPr/>
          </p:nvSpPr>
          <p:spPr>
            <a:xfrm>
              <a:off x="2581200" y="4020300"/>
              <a:ext cx="2577600" cy="57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Modération et interview</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2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 </a:t>
              </a:r>
              <a:r>
                <a:rPr lang="fr" sz="1100">
                  <a:solidFill>
                    <a:schemeClr val="dk1"/>
                  </a:solidFill>
                  <a:latin typeface="Poppins"/>
                  <a:ea typeface="Poppins"/>
                  <a:cs typeface="Poppins"/>
                  <a:sym typeface="Poppins"/>
                </a:rPr>
                <a:t>Paris, 20</a:t>
              </a:r>
              <a:r>
                <a:rPr lang="fr" sz="1100">
                  <a:solidFill>
                    <a:schemeClr val="dk1"/>
                  </a:solidFill>
                  <a:latin typeface="Poppins"/>
                  <a:ea typeface="Poppins"/>
                  <a:cs typeface="Poppins"/>
                  <a:sym typeface="Poppins"/>
                </a:rPr>
                <a:t>19</a:t>
              </a:r>
              <a:endParaRPr sz="1100">
                <a:solidFill>
                  <a:schemeClr val="dk1"/>
                </a:solidFill>
                <a:latin typeface="Poppins"/>
                <a:ea typeface="Poppins"/>
                <a:cs typeface="Poppins"/>
                <a:sym typeface="Poppins"/>
              </a:endParaRPr>
            </a:p>
          </p:txBody>
        </p:sp>
      </p:grpSp>
      <p:grpSp>
        <p:nvGrpSpPr>
          <p:cNvPr id="144" name="Google Shape;144;p18"/>
          <p:cNvGrpSpPr/>
          <p:nvPr/>
        </p:nvGrpSpPr>
        <p:grpSpPr>
          <a:xfrm>
            <a:off x="344400" y="1947038"/>
            <a:ext cx="4955100" cy="861900"/>
            <a:chOff x="344400" y="1005050"/>
            <a:chExt cx="4955100" cy="861900"/>
          </a:xfrm>
        </p:grpSpPr>
        <p:sp>
          <p:nvSpPr>
            <p:cNvPr id="145" name="Google Shape;145;p18"/>
            <p:cNvSpPr/>
            <p:nvPr/>
          </p:nvSpPr>
          <p:spPr>
            <a:xfrm>
              <a:off x="344400" y="1005050"/>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46" name="Google Shape;146;p18"/>
            <p:cNvSpPr txBox="1"/>
            <p:nvPr/>
          </p:nvSpPr>
          <p:spPr>
            <a:xfrm>
              <a:off x="2581200" y="1146200"/>
              <a:ext cx="2326500" cy="57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latin typeface="Poppins"/>
                  <a:ea typeface="Poppins"/>
                  <a:cs typeface="Poppins"/>
                  <a:sym typeface="Poppins"/>
                </a:rPr>
                <a:t>Convention </a:t>
              </a:r>
              <a:r>
                <a:rPr b="1" lang="fr" sz="1100">
                  <a:solidFill>
                    <a:srgbClr val="000000"/>
                  </a:solidFill>
                  <a:latin typeface="Poppins"/>
                  <a:ea typeface="Poppins"/>
                  <a:cs typeface="Poppins"/>
                  <a:sym typeface="Poppins"/>
                </a:rPr>
                <a:t>Top Management </a:t>
              </a:r>
              <a:endParaRPr b="1" sz="1100">
                <a:solidFill>
                  <a:srgbClr val="000000"/>
                </a:solidFill>
                <a:latin typeface="Poppins"/>
                <a:ea typeface="Poppins"/>
                <a:cs typeface="Poppins"/>
                <a:sym typeface="Poppins"/>
              </a:endParaRPr>
            </a:p>
            <a:p>
              <a:pPr indent="0" lvl="0" marL="0" rtl="0" algn="l">
                <a:lnSpc>
                  <a:spcPct val="115000"/>
                </a:lnSpc>
                <a:spcBef>
                  <a:spcPts val="0"/>
                </a:spcBef>
                <a:spcAft>
                  <a:spcPts val="0"/>
                </a:spcAft>
                <a:buNone/>
              </a:pPr>
              <a:r>
                <a:rPr b="1" lang="fr" sz="1300">
                  <a:solidFill>
                    <a:srgbClr val="000000"/>
                  </a:solidFill>
                  <a:latin typeface="Poppins"/>
                  <a:ea typeface="Poppins"/>
                  <a:cs typeface="Poppins"/>
                  <a:sym typeface="Poppins"/>
                </a:rPr>
                <a:t>🇫🇷</a:t>
              </a:r>
              <a:r>
                <a:rPr b="1" lang="fr" sz="1200">
                  <a:solidFill>
                    <a:srgbClr val="000000"/>
                  </a:solidFill>
                  <a:latin typeface="Poppins"/>
                  <a:ea typeface="Poppins"/>
                  <a:cs typeface="Poppins"/>
                  <a:sym typeface="Poppins"/>
                </a:rPr>
                <a:t> </a:t>
              </a:r>
              <a:r>
                <a:rPr lang="fr" sz="1300">
                  <a:solidFill>
                    <a:srgbClr val="1F1F1F"/>
                  </a:solidFill>
                  <a:highlight>
                    <a:srgbClr val="FFFFFF"/>
                  </a:highlight>
                  <a:latin typeface="Roboto"/>
                  <a:ea typeface="Roboto"/>
                  <a:cs typeface="Roboto"/>
                  <a:sym typeface="Roboto"/>
                </a:rPr>
                <a:t>I </a:t>
              </a:r>
              <a:r>
                <a:rPr lang="fr" sz="1100">
                  <a:solidFill>
                    <a:srgbClr val="000000"/>
                  </a:solidFill>
                  <a:latin typeface="Poppins"/>
                  <a:ea typeface="Poppins"/>
                  <a:cs typeface="Poppins"/>
                  <a:sym typeface="Poppins"/>
                </a:rPr>
                <a:t>Paris, 2024</a:t>
              </a:r>
              <a:endParaRPr sz="1100">
                <a:solidFill>
                  <a:srgbClr val="000000"/>
                </a:solidFill>
                <a:latin typeface="Poppins"/>
                <a:ea typeface="Poppins"/>
                <a:cs typeface="Poppins"/>
                <a:sym typeface="Poppins"/>
              </a:endParaRPr>
            </a:p>
          </p:txBody>
        </p:sp>
        <p:pic>
          <p:nvPicPr>
            <p:cNvPr id="147" name="Google Shape;147;p18"/>
            <p:cNvPicPr preferRelativeResize="0"/>
            <p:nvPr/>
          </p:nvPicPr>
          <p:blipFill>
            <a:blip r:embed="rId6">
              <a:alphaModFix/>
            </a:blip>
            <a:stretch>
              <a:fillRect/>
            </a:stretch>
          </p:blipFill>
          <p:spPr>
            <a:xfrm>
              <a:off x="609400" y="1269253"/>
              <a:ext cx="1606701" cy="333475"/>
            </a:xfrm>
            <a:prstGeom prst="rect">
              <a:avLst/>
            </a:prstGeom>
            <a:noFill/>
            <a:ln>
              <a:noFill/>
            </a:ln>
          </p:spPr>
        </p:pic>
      </p:grpSp>
      <p:pic>
        <p:nvPicPr>
          <p:cNvPr id="148" name="Google Shape;148;p18" title="IMG_9470.JPG"/>
          <p:cNvPicPr preferRelativeResize="0"/>
          <p:nvPr/>
        </p:nvPicPr>
        <p:blipFill rotWithShape="1">
          <a:blip r:embed="rId7">
            <a:alphaModFix/>
          </a:blip>
          <a:srcRect b="38946" l="28052" r="0" t="0"/>
          <a:stretch/>
        </p:blipFill>
        <p:spPr>
          <a:xfrm>
            <a:off x="5524350" y="533547"/>
            <a:ext cx="3467025" cy="1961420"/>
          </a:xfrm>
          <a:prstGeom prst="rect">
            <a:avLst/>
          </a:prstGeom>
          <a:noFill/>
          <a:ln>
            <a:noFill/>
          </a:ln>
        </p:spPr>
      </p:pic>
      <p:pic>
        <p:nvPicPr>
          <p:cNvPr id="149" name="Google Shape;149;p18" title="IMG_1236.JPG"/>
          <p:cNvPicPr preferRelativeResize="0"/>
          <p:nvPr/>
        </p:nvPicPr>
        <p:blipFill rotWithShape="1">
          <a:blip r:embed="rId8">
            <a:alphaModFix/>
          </a:blip>
          <a:srcRect b="5464" l="0" r="0" t="0"/>
          <a:stretch/>
        </p:blipFill>
        <p:spPr>
          <a:xfrm>
            <a:off x="5524350" y="2637900"/>
            <a:ext cx="3467023" cy="2184450"/>
          </a:xfrm>
          <a:prstGeom prst="rect">
            <a:avLst/>
          </a:prstGeom>
          <a:noFill/>
          <a:ln>
            <a:noFill/>
          </a:ln>
        </p:spPr>
      </p:pic>
      <p:grpSp>
        <p:nvGrpSpPr>
          <p:cNvPr id="150" name="Google Shape;150;p18"/>
          <p:cNvGrpSpPr/>
          <p:nvPr/>
        </p:nvGrpSpPr>
        <p:grpSpPr>
          <a:xfrm>
            <a:off x="344400" y="1005013"/>
            <a:ext cx="4955100" cy="861900"/>
            <a:chOff x="344400" y="2867475"/>
            <a:chExt cx="4955100" cy="861900"/>
          </a:xfrm>
        </p:grpSpPr>
        <p:grpSp>
          <p:nvGrpSpPr>
            <p:cNvPr id="151" name="Google Shape;151;p18"/>
            <p:cNvGrpSpPr/>
            <p:nvPr/>
          </p:nvGrpSpPr>
          <p:grpSpPr>
            <a:xfrm>
              <a:off x="344400" y="2867475"/>
              <a:ext cx="4955100" cy="861900"/>
              <a:chOff x="344400" y="2869150"/>
              <a:chExt cx="4955100" cy="861900"/>
            </a:xfrm>
          </p:grpSpPr>
          <p:sp>
            <p:nvSpPr>
              <p:cNvPr id="152" name="Google Shape;152;p18"/>
              <p:cNvSpPr/>
              <p:nvPr/>
            </p:nvSpPr>
            <p:spPr>
              <a:xfrm>
                <a:off x="344400" y="2869150"/>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3" name="Google Shape;153;p18"/>
              <p:cNvSpPr txBox="1"/>
              <p:nvPr/>
            </p:nvSpPr>
            <p:spPr>
              <a:xfrm>
                <a:off x="2581200" y="3008613"/>
                <a:ext cx="2718300" cy="57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000000"/>
                    </a:solidFill>
                    <a:latin typeface="Poppins"/>
                    <a:ea typeface="Poppins"/>
                    <a:cs typeface="Poppins"/>
                    <a:sym typeface="Poppins"/>
                  </a:rPr>
                  <a:t>International Literacy Day</a:t>
                </a:r>
                <a:endParaRPr b="1" sz="1100">
                  <a:solidFill>
                    <a:srgbClr val="000000"/>
                  </a:solidFill>
                  <a:latin typeface="Poppins"/>
                  <a:ea typeface="Poppins"/>
                  <a:cs typeface="Poppins"/>
                  <a:sym typeface="Poppins"/>
                </a:endParaRPr>
              </a:p>
              <a:p>
                <a:pPr indent="0" lvl="0" marL="0" rtl="0" algn="l">
                  <a:lnSpc>
                    <a:spcPct val="115000"/>
                  </a:lnSpc>
                  <a:spcBef>
                    <a:spcPts val="0"/>
                  </a:spcBef>
                  <a:spcAft>
                    <a:spcPts val="0"/>
                  </a:spcAft>
                  <a:buNone/>
                </a:pPr>
                <a:r>
                  <a:rPr b="1" lang="fr" sz="1300">
                    <a:solidFill>
                      <a:srgbClr val="000000"/>
                    </a:solidFill>
                    <a:latin typeface="Poppins"/>
                    <a:ea typeface="Poppins"/>
                    <a:cs typeface="Poppins"/>
                    <a:sym typeface="Poppins"/>
                  </a:rPr>
                  <a:t>🇫🇷 </a:t>
                </a:r>
                <a:r>
                  <a:rPr b="1" lang="fr" sz="1200">
                    <a:solidFill>
                      <a:srgbClr val="000000"/>
                    </a:solidFill>
                    <a:latin typeface="Poppins"/>
                    <a:ea typeface="Poppins"/>
                    <a:cs typeface="Poppins"/>
                    <a:sym typeface="Poppins"/>
                  </a:rPr>
                  <a:t>🇬🇧 🇪🇸</a:t>
                </a:r>
                <a:r>
                  <a:rPr lang="fr" sz="1300">
                    <a:solidFill>
                      <a:srgbClr val="1F1F1F"/>
                    </a:solidFill>
                    <a:highlight>
                      <a:srgbClr val="FFFFFF"/>
                    </a:highlight>
                    <a:latin typeface="Roboto"/>
                    <a:ea typeface="Roboto"/>
                    <a:cs typeface="Roboto"/>
                    <a:sym typeface="Roboto"/>
                  </a:rPr>
                  <a:t>I</a:t>
                </a:r>
                <a:r>
                  <a:rPr lang="fr" sz="1100">
                    <a:solidFill>
                      <a:srgbClr val="000000"/>
                    </a:solidFill>
                    <a:latin typeface="Poppins"/>
                    <a:ea typeface="Poppins"/>
                    <a:cs typeface="Poppins"/>
                    <a:sym typeface="Poppins"/>
                  </a:rPr>
                  <a:t> Paris, 2025</a:t>
                </a:r>
                <a:endParaRPr sz="1100">
                  <a:solidFill>
                    <a:srgbClr val="000000"/>
                  </a:solidFill>
                  <a:latin typeface="Poppins"/>
                  <a:ea typeface="Poppins"/>
                  <a:cs typeface="Poppins"/>
                  <a:sym typeface="Poppins"/>
                </a:endParaRPr>
              </a:p>
            </p:txBody>
          </p:sp>
        </p:grpSp>
        <p:pic>
          <p:nvPicPr>
            <p:cNvPr id="154" name="Google Shape;154;p18" title="Logo_UNESCO_2021.svg.png"/>
            <p:cNvPicPr preferRelativeResize="0"/>
            <p:nvPr/>
          </p:nvPicPr>
          <p:blipFill>
            <a:blip r:embed="rId9">
              <a:alphaModFix/>
            </a:blip>
            <a:stretch>
              <a:fillRect/>
            </a:stretch>
          </p:blipFill>
          <p:spPr>
            <a:xfrm>
              <a:off x="609400" y="3131703"/>
              <a:ext cx="1606702" cy="40167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158" name="Shape 158"/>
        <p:cNvGrpSpPr/>
        <p:nvPr/>
      </p:nvGrpSpPr>
      <p:grpSpPr>
        <a:xfrm>
          <a:off x="0" y="0"/>
          <a:ext cx="0" cy="0"/>
          <a:chOff x="0" y="0"/>
          <a:chExt cx="0" cy="0"/>
        </a:xfrm>
      </p:grpSpPr>
      <p:sp>
        <p:nvSpPr>
          <p:cNvPr id="159" name="Google Shape;159;p19"/>
          <p:cNvSpPr txBox="1"/>
          <p:nvPr/>
        </p:nvSpPr>
        <p:spPr>
          <a:xfrm>
            <a:off x="253050" y="172225"/>
            <a:ext cx="5271300" cy="652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600">
                <a:latin typeface="Poppins"/>
                <a:ea typeface="Poppins"/>
                <a:cs typeface="Poppins"/>
                <a:sym typeface="Poppins"/>
              </a:rPr>
              <a:t>Univers</a:t>
            </a:r>
            <a:r>
              <a:rPr b="1" lang="fr" sz="1600">
                <a:latin typeface="Poppins"/>
                <a:ea typeface="Poppins"/>
                <a:cs typeface="Poppins"/>
                <a:sym typeface="Poppins"/>
              </a:rPr>
              <a:t> </a:t>
            </a:r>
            <a:r>
              <a:rPr b="1" lang="fr" sz="1600">
                <a:latin typeface="Poppins"/>
                <a:ea typeface="Poppins"/>
                <a:cs typeface="Poppins"/>
                <a:sym typeface="Poppins"/>
              </a:rPr>
              <a:t>Automo</a:t>
            </a:r>
            <a:r>
              <a:rPr b="1" lang="fr" sz="1600">
                <a:latin typeface="Poppins"/>
                <a:ea typeface="Poppins"/>
                <a:cs typeface="Poppins"/>
                <a:sym typeface="Poppins"/>
              </a:rPr>
              <a:t>bile</a:t>
            </a:r>
            <a:endParaRPr b="1" sz="1600">
              <a:latin typeface="Poppins"/>
              <a:ea typeface="Poppins"/>
              <a:cs typeface="Poppins"/>
              <a:sym typeface="Poppins"/>
            </a:endParaRPr>
          </a:p>
          <a:p>
            <a:pPr indent="0" lvl="0" marL="0" rtl="0" algn="l">
              <a:lnSpc>
                <a:spcPct val="115000"/>
              </a:lnSpc>
              <a:spcBef>
                <a:spcPts val="0"/>
              </a:spcBef>
              <a:spcAft>
                <a:spcPts val="0"/>
              </a:spcAft>
              <a:buNone/>
            </a:pPr>
            <a:r>
              <a:rPr i="1" lang="fr" sz="1200">
                <a:latin typeface="Poppins"/>
                <a:ea typeface="Poppins"/>
                <a:cs typeface="Poppins"/>
                <a:sym typeface="Poppins"/>
              </a:rPr>
              <a:t>Quelques exemples</a:t>
            </a:r>
            <a:endParaRPr i="1" sz="1200">
              <a:latin typeface="Poppins"/>
              <a:ea typeface="Poppins"/>
              <a:cs typeface="Poppins"/>
              <a:sym typeface="Poppins"/>
            </a:endParaRPr>
          </a:p>
        </p:txBody>
      </p:sp>
      <p:grpSp>
        <p:nvGrpSpPr>
          <p:cNvPr id="160" name="Google Shape;160;p19"/>
          <p:cNvGrpSpPr/>
          <p:nvPr/>
        </p:nvGrpSpPr>
        <p:grpSpPr>
          <a:xfrm>
            <a:off x="344400" y="900400"/>
            <a:ext cx="4955100" cy="861900"/>
            <a:chOff x="344400" y="1937100"/>
            <a:chExt cx="4955100" cy="861900"/>
          </a:xfrm>
        </p:grpSpPr>
        <p:sp>
          <p:nvSpPr>
            <p:cNvPr id="161" name="Google Shape;161;p19"/>
            <p:cNvSpPr/>
            <p:nvPr/>
          </p:nvSpPr>
          <p:spPr>
            <a:xfrm>
              <a:off x="344400" y="1937100"/>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2" name="Google Shape;162;p19"/>
            <p:cNvSpPr txBox="1"/>
            <p:nvPr/>
          </p:nvSpPr>
          <p:spPr>
            <a:xfrm>
              <a:off x="2581200" y="2021700"/>
              <a:ext cx="2718300" cy="6927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Geneva International Motor Show</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Animateur &amp; Speaker</a:t>
              </a:r>
              <a:endParaRPr b="1" sz="11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fr" sz="12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 </a:t>
              </a:r>
              <a:r>
                <a:rPr lang="fr" sz="1100">
                  <a:solidFill>
                    <a:schemeClr val="dk1"/>
                  </a:solidFill>
                  <a:latin typeface="Poppins"/>
                  <a:ea typeface="Poppins"/>
                  <a:cs typeface="Poppins"/>
                  <a:sym typeface="Poppins"/>
                </a:rPr>
                <a:t>Geneva, 2024</a:t>
              </a:r>
              <a:endParaRPr sz="1100">
                <a:solidFill>
                  <a:schemeClr val="dk1"/>
                </a:solidFill>
                <a:latin typeface="Poppins"/>
                <a:ea typeface="Poppins"/>
                <a:cs typeface="Poppins"/>
                <a:sym typeface="Poppins"/>
              </a:endParaRPr>
            </a:p>
          </p:txBody>
        </p:sp>
      </p:grpSp>
      <p:grpSp>
        <p:nvGrpSpPr>
          <p:cNvPr id="163" name="Google Shape;163;p19"/>
          <p:cNvGrpSpPr/>
          <p:nvPr/>
        </p:nvGrpSpPr>
        <p:grpSpPr>
          <a:xfrm>
            <a:off x="344400" y="2896500"/>
            <a:ext cx="4955100" cy="1020962"/>
            <a:chOff x="344400" y="2869150"/>
            <a:chExt cx="4955100" cy="1020962"/>
          </a:xfrm>
        </p:grpSpPr>
        <p:sp>
          <p:nvSpPr>
            <p:cNvPr id="164" name="Google Shape;164;p19"/>
            <p:cNvSpPr/>
            <p:nvPr/>
          </p:nvSpPr>
          <p:spPr>
            <a:xfrm>
              <a:off x="344400" y="2869150"/>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5" name="Google Shape;165;p19"/>
            <p:cNvSpPr txBox="1"/>
            <p:nvPr/>
          </p:nvSpPr>
          <p:spPr>
            <a:xfrm>
              <a:off x="2581200" y="2946613"/>
              <a:ext cx="2718300" cy="943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Business Client Seminar </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rPr b="1" lang="fr" sz="1100">
                  <a:solidFill>
                    <a:schemeClr val="dk1"/>
                  </a:solidFill>
                  <a:latin typeface="Poppins"/>
                  <a:ea typeface="Poppins"/>
                  <a:cs typeface="Poppins"/>
                  <a:sym typeface="Poppins"/>
                </a:rPr>
                <a:t>Host &amp; Presenter</a:t>
              </a:r>
              <a:endParaRPr b="1" sz="1100">
                <a:solidFill>
                  <a:schemeClr val="dk1"/>
                </a:solidFill>
                <a:latin typeface="Poppins"/>
                <a:ea typeface="Poppins"/>
                <a:cs typeface="Poppins"/>
                <a:sym typeface="Poppins"/>
              </a:endParaRPr>
            </a:p>
            <a:p>
              <a:pPr indent="0" lvl="0" marL="0" rtl="0" algn="l">
                <a:spcBef>
                  <a:spcPts val="0"/>
                </a:spcBef>
                <a:spcAft>
                  <a:spcPts val="0"/>
                </a:spcAft>
                <a:buClr>
                  <a:schemeClr val="dk1"/>
                </a:buClr>
                <a:buSzPts val="1100"/>
                <a:buFont typeface="Arial"/>
                <a:buNone/>
              </a:pPr>
              <a:r>
                <a:rPr b="1" lang="fr" sz="1300">
                  <a:solidFill>
                    <a:schemeClr val="dk1"/>
                  </a:solidFill>
                  <a:latin typeface="Poppins"/>
                  <a:ea typeface="Poppins"/>
                  <a:cs typeface="Poppins"/>
                  <a:sym typeface="Poppins"/>
                </a:rPr>
                <a:t>🇫🇷 </a:t>
              </a:r>
              <a:r>
                <a:rPr lang="fr" sz="1100">
                  <a:solidFill>
                    <a:schemeClr val="dk1"/>
                  </a:solidFill>
                  <a:latin typeface="Poppins"/>
                  <a:ea typeface="Poppins"/>
                  <a:cs typeface="Poppins"/>
                  <a:sym typeface="Poppins"/>
                </a:rPr>
                <a:t>&amp; </a:t>
              </a:r>
              <a:r>
                <a:rPr b="1" lang="fr" sz="12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 </a:t>
              </a:r>
              <a:r>
                <a:rPr lang="fr" sz="1100">
                  <a:solidFill>
                    <a:schemeClr val="dk1"/>
                  </a:solidFill>
                  <a:latin typeface="Poppins"/>
                  <a:ea typeface="Poppins"/>
                  <a:cs typeface="Poppins"/>
                  <a:sym typeface="Poppins"/>
                </a:rPr>
                <a:t>Paris, 2023</a:t>
              </a:r>
              <a:endParaRPr b="1" sz="1100">
                <a:solidFill>
                  <a:schemeClr val="dk1"/>
                </a:solidFill>
                <a:latin typeface="Poppins"/>
                <a:ea typeface="Poppins"/>
                <a:cs typeface="Poppins"/>
                <a:sym typeface="Poppins"/>
              </a:endParaRPr>
            </a:p>
            <a:p>
              <a:pPr indent="0" lvl="0" marL="0" rtl="0" algn="l">
                <a:lnSpc>
                  <a:spcPct val="115000"/>
                </a:lnSpc>
                <a:spcBef>
                  <a:spcPts val="0"/>
                </a:spcBef>
                <a:spcAft>
                  <a:spcPts val="0"/>
                </a:spcAft>
                <a:buNone/>
              </a:pPr>
              <a:r>
                <a:t/>
              </a:r>
              <a:endParaRPr b="1" sz="1100">
                <a:solidFill>
                  <a:schemeClr val="dk1"/>
                </a:solidFill>
                <a:latin typeface="Poppins"/>
                <a:ea typeface="Poppins"/>
                <a:cs typeface="Poppins"/>
                <a:sym typeface="Poppins"/>
              </a:endParaRPr>
            </a:p>
          </p:txBody>
        </p:sp>
      </p:grpSp>
      <p:pic>
        <p:nvPicPr>
          <p:cNvPr id="166" name="Google Shape;166;p19"/>
          <p:cNvPicPr preferRelativeResize="0"/>
          <p:nvPr/>
        </p:nvPicPr>
        <p:blipFill rotWithShape="1">
          <a:blip r:embed="rId3">
            <a:alphaModFix/>
          </a:blip>
          <a:srcRect b="7776" l="13998" r="2130" t="20426"/>
          <a:stretch/>
        </p:blipFill>
        <p:spPr>
          <a:xfrm>
            <a:off x="5524350" y="2784427"/>
            <a:ext cx="3526526" cy="2012447"/>
          </a:xfrm>
          <a:prstGeom prst="rect">
            <a:avLst/>
          </a:prstGeom>
          <a:noFill/>
          <a:ln>
            <a:noFill/>
          </a:ln>
        </p:spPr>
      </p:pic>
      <p:pic>
        <p:nvPicPr>
          <p:cNvPr id="167" name="Google Shape;167;p19"/>
          <p:cNvPicPr preferRelativeResize="0"/>
          <p:nvPr/>
        </p:nvPicPr>
        <p:blipFill rotWithShape="1">
          <a:blip r:embed="rId4">
            <a:alphaModFix/>
          </a:blip>
          <a:srcRect b="27382" l="0" r="0" t="24128"/>
          <a:stretch/>
        </p:blipFill>
        <p:spPr>
          <a:xfrm>
            <a:off x="715359" y="1111527"/>
            <a:ext cx="1207940" cy="439650"/>
          </a:xfrm>
          <a:prstGeom prst="rect">
            <a:avLst/>
          </a:prstGeom>
          <a:solidFill>
            <a:srgbClr val="FFFFFF">
              <a:alpha val="74680"/>
            </a:srgbClr>
          </a:solidFill>
          <a:ln>
            <a:noFill/>
          </a:ln>
        </p:spPr>
      </p:pic>
      <p:pic>
        <p:nvPicPr>
          <p:cNvPr id="168" name="Google Shape;168;p19"/>
          <p:cNvPicPr preferRelativeResize="0"/>
          <p:nvPr/>
        </p:nvPicPr>
        <p:blipFill>
          <a:blip r:embed="rId5">
            <a:alphaModFix/>
          </a:blip>
          <a:stretch>
            <a:fillRect/>
          </a:stretch>
        </p:blipFill>
        <p:spPr>
          <a:xfrm>
            <a:off x="715350" y="2999063"/>
            <a:ext cx="1207951" cy="679476"/>
          </a:xfrm>
          <a:prstGeom prst="rect">
            <a:avLst/>
          </a:prstGeom>
          <a:noFill/>
          <a:ln>
            <a:noFill/>
          </a:ln>
        </p:spPr>
      </p:pic>
      <p:pic>
        <p:nvPicPr>
          <p:cNvPr id="169" name="Google Shape;169;p19"/>
          <p:cNvPicPr preferRelativeResize="0"/>
          <p:nvPr/>
        </p:nvPicPr>
        <p:blipFill rotWithShape="1">
          <a:blip r:embed="rId6">
            <a:alphaModFix/>
          </a:blip>
          <a:srcRect b="7167" l="13844" r="10254" t="14848"/>
          <a:stretch/>
        </p:blipFill>
        <p:spPr>
          <a:xfrm>
            <a:off x="5524350" y="277638"/>
            <a:ext cx="3526523" cy="2416737"/>
          </a:xfrm>
          <a:prstGeom prst="rect">
            <a:avLst/>
          </a:prstGeom>
          <a:noFill/>
          <a:ln>
            <a:noFill/>
          </a:ln>
        </p:spPr>
      </p:pic>
      <p:grpSp>
        <p:nvGrpSpPr>
          <p:cNvPr id="170" name="Google Shape;170;p19"/>
          <p:cNvGrpSpPr/>
          <p:nvPr/>
        </p:nvGrpSpPr>
        <p:grpSpPr>
          <a:xfrm>
            <a:off x="344400" y="3917250"/>
            <a:ext cx="4955100" cy="861900"/>
            <a:chOff x="344400" y="1005050"/>
            <a:chExt cx="4955100" cy="861900"/>
          </a:xfrm>
        </p:grpSpPr>
        <p:sp>
          <p:nvSpPr>
            <p:cNvPr id="171" name="Google Shape;171;p19"/>
            <p:cNvSpPr/>
            <p:nvPr/>
          </p:nvSpPr>
          <p:spPr>
            <a:xfrm>
              <a:off x="344400" y="1005050"/>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72" name="Google Shape;172;p19"/>
            <p:cNvPicPr preferRelativeResize="0"/>
            <p:nvPr/>
          </p:nvPicPr>
          <p:blipFill rotWithShape="1">
            <a:blip r:embed="rId7">
              <a:alphaModFix/>
            </a:blip>
            <a:srcRect b="12841" l="0" r="0" t="12848"/>
            <a:stretch/>
          </p:blipFill>
          <p:spPr>
            <a:xfrm>
              <a:off x="739450" y="1194825"/>
              <a:ext cx="1106375" cy="462451"/>
            </a:xfrm>
            <a:prstGeom prst="rect">
              <a:avLst/>
            </a:prstGeom>
            <a:noFill/>
            <a:ln>
              <a:noFill/>
            </a:ln>
          </p:spPr>
        </p:pic>
        <p:sp>
          <p:nvSpPr>
            <p:cNvPr id="173" name="Google Shape;173;p19"/>
            <p:cNvSpPr txBox="1"/>
            <p:nvPr/>
          </p:nvSpPr>
          <p:spPr>
            <a:xfrm>
              <a:off x="2581200" y="1079700"/>
              <a:ext cx="2326500" cy="7233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fr" sz="1100">
                  <a:solidFill>
                    <a:schemeClr val="dk1"/>
                  </a:solidFill>
                  <a:latin typeface="Poppins"/>
                  <a:ea typeface="Poppins"/>
                  <a:cs typeface="Poppins"/>
                  <a:sym typeface="Poppins"/>
                </a:rPr>
                <a:t>International Reveal</a:t>
              </a:r>
              <a:endParaRPr b="1" sz="1100">
                <a:solidFill>
                  <a:schemeClr val="dk1"/>
                </a:solidFill>
                <a:latin typeface="Poppins"/>
                <a:ea typeface="Poppins"/>
                <a:cs typeface="Poppins"/>
                <a:sym typeface="Poppins"/>
              </a:endParaRPr>
            </a:p>
            <a:p>
              <a:pPr indent="0" lvl="0" marL="0" rtl="0" algn="l">
                <a:lnSpc>
                  <a:spcPct val="100000"/>
                </a:lnSpc>
                <a:spcBef>
                  <a:spcPts val="0"/>
                </a:spcBef>
                <a:spcAft>
                  <a:spcPts val="0"/>
                </a:spcAft>
                <a:buNone/>
              </a:pPr>
              <a:r>
                <a:rPr b="1" lang="fr" sz="1100">
                  <a:solidFill>
                    <a:schemeClr val="dk1"/>
                  </a:solidFill>
                  <a:latin typeface="Poppins"/>
                  <a:ea typeface="Poppins"/>
                  <a:cs typeface="Poppins"/>
                  <a:sym typeface="Poppins"/>
                </a:rPr>
                <a:t>New Clio World Premiere</a:t>
              </a:r>
              <a:endParaRPr b="1" sz="1100">
                <a:solidFill>
                  <a:schemeClr val="dk1"/>
                </a:solidFill>
                <a:latin typeface="Poppins"/>
                <a:ea typeface="Poppins"/>
                <a:cs typeface="Poppins"/>
                <a:sym typeface="Poppins"/>
              </a:endParaRPr>
            </a:p>
            <a:p>
              <a:pPr indent="0" lvl="0" marL="0" rtl="0" algn="l">
                <a:lnSpc>
                  <a:spcPct val="100000"/>
                </a:lnSpc>
                <a:spcBef>
                  <a:spcPts val="0"/>
                </a:spcBef>
                <a:spcAft>
                  <a:spcPts val="0"/>
                </a:spcAft>
                <a:buNone/>
              </a:pPr>
              <a:r>
                <a:rPr b="1" lang="fr" sz="1200">
                  <a:solidFill>
                    <a:schemeClr val="dk1"/>
                  </a:solidFill>
                  <a:latin typeface="Poppins"/>
                  <a:ea typeface="Poppins"/>
                  <a:cs typeface="Poppins"/>
                  <a:sym typeface="Poppins"/>
                </a:rPr>
                <a:t>🇬🇧 </a:t>
              </a:r>
              <a:r>
                <a:rPr lang="fr" sz="1300">
                  <a:solidFill>
                    <a:srgbClr val="1F1F1F"/>
                  </a:solidFill>
                  <a:highlight>
                    <a:schemeClr val="lt1"/>
                  </a:highlight>
                  <a:latin typeface="Roboto"/>
                  <a:ea typeface="Roboto"/>
                  <a:cs typeface="Roboto"/>
                  <a:sym typeface="Roboto"/>
                </a:rPr>
                <a:t>I </a:t>
              </a:r>
              <a:r>
                <a:rPr lang="fr" sz="1100">
                  <a:solidFill>
                    <a:schemeClr val="dk1"/>
                  </a:solidFill>
                  <a:latin typeface="Poppins"/>
                  <a:ea typeface="Poppins"/>
                  <a:cs typeface="Poppins"/>
                  <a:sym typeface="Poppins"/>
                </a:rPr>
                <a:t>Paris, 2023</a:t>
              </a:r>
              <a:endParaRPr sz="1100">
                <a:solidFill>
                  <a:schemeClr val="dk1"/>
                </a:solidFill>
                <a:latin typeface="Poppins"/>
                <a:ea typeface="Poppins"/>
                <a:cs typeface="Poppins"/>
                <a:sym typeface="Poppins"/>
              </a:endParaRPr>
            </a:p>
          </p:txBody>
        </p:sp>
      </p:grpSp>
      <p:grpSp>
        <p:nvGrpSpPr>
          <p:cNvPr id="174" name="Google Shape;174;p19"/>
          <p:cNvGrpSpPr/>
          <p:nvPr/>
        </p:nvGrpSpPr>
        <p:grpSpPr>
          <a:xfrm>
            <a:off x="344400" y="1898447"/>
            <a:ext cx="4955100" cy="861900"/>
            <a:chOff x="344400" y="3382551"/>
            <a:chExt cx="4955100" cy="861900"/>
          </a:xfrm>
        </p:grpSpPr>
        <p:sp>
          <p:nvSpPr>
            <p:cNvPr id="175" name="Google Shape;175;p19"/>
            <p:cNvSpPr/>
            <p:nvPr/>
          </p:nvSpPr>
          <p:spPr>
            <a:xfrm>
              <a:off x="344400" y="3382551"/>
              <a:ext cx="4955100" cy="8619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p19"/>
            <p:cNvSpPr txBox="1"/>
            <p:nvPr/>
          </p:nvSpPr>
          <p:spPr>
            <a:xfrm>
              <a:off x="2581200" y="3471797"/>
              <a:ext cx="2640900" cy="683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fr" sz="1100">
                  <a:latin typeface="Poppins"/>
                  <a:ea typeface="Poppins"/>
                  <a:cs typeface="Poppins"/>
                  <a:sym typeface="Poppins"/>
                </a:rPr>
                <a:t>Mondial de l’Auto Paris </a:t>
              </a:r>
              <a:endParaRPr b="1" sz="1100">
                <a:solidFill>
                  <a:srgbClr val="000000"/>
                </a:solidFill>
                <a:latin typeface="Poppins"/>
                <a:ea typeface="Poppins"/>
                <a:cs typeface="Poppins"/>
                <a:sym typeface="Poppins"/>
              </a:endParaRPr>
            </a:p>
            <a:p>
              <a:pPr indent="0" lvl="0" marL="0" rtl="0" algn="l">
                <a:lnSpc>
                  <a:spcPct val="115000"/>
                </a:lnSpc>
                <a:spcBef>
                  <a:spcPts val="0"/>
                </a:spcBef>
                <a:spcAft>
                  <a:spcPts val="0"/>
                </a:spcAft>
                <a:buClr>
                  <a:srgbClr val="000000"/>
                </a:buClr>
                <a:buSzPts val="1100"/>
                <a:buFont typeface="Arial"/>
                <a:buNone/>
              </a:pPr>
              <a:r>
                <a:rPr b="1" lang="fr" sz="1100">
                  <a:solidFill>
                    <a:srgbClr val="000000"/>
                  </a:solidFill>
                  <a:latin typeface="Poppins"/>
                  <a:ea typeface="Poppins"/>
                  <a:cs typeface="Poppins"/>
                  <a:sym typeface="Poppins"/>
                </a:rPr>
                <a:t>Conf</a:t>
              </a:r>
              <a:r>
                <a:rPr b="1" lang="fr" sz="1100">
                  <a:latin typeface="Poppins"/>
                  <a:ea typeface="Poppins"/>
                  <a:cs typeface="Poppins"/>
                  <a:sym typeface="Poppins"/>
                </a:rPr>
                <a:t>ér</a:t>
              </a:r>
              <a:r>
                <a:rPr b="1" lang="fr" sz="1100">
                  <a:solidFill>
                    <a:srgbClr val="000000"/>
                  </a:solidFill>
                  <a:latin typeface="Poppins"/>
                  <a:ea typeface="Poppins"/>
                  <a:cs typeface="Poppins"/>
                  <a:sym typeface="Poppins"/>
                </a:rPr>
                <a:t>ence de Presse</a:t>
              </a:r>
              <a:endParaRPr b="1" sz="1100">
                <a:solidFill>
                  <a:srgbClr val="000000"/>
                </a:solidFill>
                <a:latin typeface="Poppins"/>
                <a:ea typeface="Poppins"/>
                <a:cs typeface="Poppins"/>
                <a:sym typeface="Poppins"/>
              </a:endParaRPr>
            </a:p>
            <a:p>
              <a:pPr indent="0" lvl="0" marL="0" rtl="0" algn="l">
                <a:lnSpc>
                  <a:spcPct val="115000"/>
                </a:lnSpc>
                <a:spcBef>
                  <a:spcPts val="0"/>
                </a:spcBef>
                <a:spcAft>
                  <a:spcPts val="0"/>
                </a:spcAft>
                <a:buNone/>
              </a:pPr>
              <a:r>
                <a:rPr b="1" lang="fr" sz="1300">
                  <a:solidFill>
                    <a:srgbClr val="000000"/>
                  </a:solidFill>
                  <a:latin typeface="Poppins"/>
                  <a:ea typeface="Poppins"/>
                  <a:cs typeface="Poppins"/>
                  <a:sym typeface="Poppins"/>
                </a:rPr>
                <a:t>🇫🇷 </a:t>
              </a:r>
              <a:r>
                <a:rPr lang="fr" sz="1300">
                  <a:solidFill>
                    <a:srgbClr val="1F1F1F"/>
                  </a:solidFill>
                  <a:highlight>
                    <a:srgbClr val="FFFFFF"/>
                  </a:highlight>
                  <a:latin typeface="Roboto"/>
                  <a:ea typeface="Roboto"/>
                  <a:cs typeface="Roboto"/>
                  <a:sym typeface="Roboto"/>
                </a:rPr>
                <a:t>I</a:t>
              </a:r>
              <a:r>
                <a:rPr lang="fr" sz="1100">
                  <a:solidFill>
                    <a:srgbClr val="000000"/>
                  </a:solidFill>
                  <a:latin typeface="Poppins"/>
                  <a:ea typeface="Poppins"/>
                  <a:cs typeface="Poppins"/>
                  <a:sym typeface="Poppins"/>
                </a:rPr>
                <a:t> Paris, 2024</a:t>
              </a:r>
              <a:endParaRPr sz="1100">
                <a:solidFill>
                  <a:srgbClr val="000000"/>
                </a:solidFill>
                <a:latin typeface="Poppins"/>
                <a:ea typeface="Poppins"/>
                <a:cs typeface="Poppins"/>
                <a:sym typeface="Poppins"/>
              </a:endParaRPr>
            </a:p>
          </p:txBody>
        </p:sp>
      </p:grpSp>
      <p:pic>
        <p:nvPicPr>
          <p:cNvPr id="177" name="Google Shape;177;p19"/>
          <p:cNvPicPr preferRelativeResize="0"/>
          <p:nvPr/>
        </p:nvPicPr>
        <p:blipFill>
          <a:blip r:embed="rId8">
            <a:alphaModFix/>
          </a:blip>
          <a:stretch>
            <a:fillRect/>
          </a:stretch>
        </p:blipFill>
        <p:spPr>
          <a:xfrm>
            <a:off x="800288" y="2017475"/>
            <a:ext cx="904574" cy="577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181" name="Shape 181"/>
        <p:cNvGrpSpPr/>
        <p:nvPr/>
      </p:nvGrpSpPr>
      <p:grpSpPr>
        <a:xfrm>
          <a:off x="0" y="0"/>
          <a:ext cx="0" cy="0"/>
          <a:chOff x="0" y="0"/>
          <a:chExt cx="0" cy="0"/>
        </a:xfrm>
      </p:grpSpPr>
      <p:sp>
        <p:nvSpPr>
          <p:cNvPr id="182" name="Google Shape;182;p20"/>
          <p:cNvSpPr txBox="1"/>
          <p:nvPr/>
        </p:nvSpPr>
        <p:spPr>
          <a:xfrm>
            <a:off x="2801850" y="4570950"/>
            <a:ext cx="3540300" cy="304800"/>
          </a:xfrm>
          <a:prstGeom prst="rect">
            <a:avLst/>
          </a:prstGeom>
          <a:noFill/>
          <a:ln>
            <a:noFill/>
          </a:ln>
        </p:spPr>
        <p:txBody>
          <a:bodyPr anchorCtr="0" anchor="ctr" bIns="91425" lIns="91425" spcFirstLastPara="1" rIns="91425" wrap="square" tIns="91425">
            <a:noAutofit/>
          </a:bodyPr>
          <a:lstStyle/>
          <a:p>
            <a:pPr indent="457200" lvl="0" marL="457200" rtl="0" algn="l">
              <a:lnSpc>
                <a:spcPct val="115000"/>
              </a:lnSpc>
              <a:spcBef>
                <a:spcPts val="0"/>
              </a:spcBef>
              <a:spcAft>
                <a:spcPts val="0"/>
              </a:spcAft>
              <a:buNone/>
            </a:pPr>
            <a:r>
              <a:rPr b="1" lang="fr" sz="1600">
                <a:solidFill>
                  <a:srgbClr val="274E13"/>
                </a:solidFill>
                <a:latin typeface="Poppins"/>
                <a:ea typeface="Poppins"/>
                <a:cs typeface="Poppins"/>
                <a:sym typeface="Poppins"/>
              </a:rPr>
              <a:t>   </a:t>
            </a:r>
            <a:r>
              <a:rPr b="1" lang="fr" sz="1300" u="sng">
                <a:solidFill>
                  <a:srgbClr val="274E13"/>
                </a:solidFill>
                <a:latin typeface="Poppins"/>
                <a:ea typeface="Poppins"/>
                <a:cs typeface="Poppins"/>
                <a:sym typeface="Poppins"/>
                <a:hlinkClick r:id="rId3">
                  <a:extLst>
                    <a:ext uri="{A12FA001-AC4F-418D-AE19-62706E023703}">
                      <ahyp:hlinkClr val="tx"/>
                    </a:ext>
                  </a:extLst>
                </a:hlinkClick>
              </a:rPr>
              <a:t>Lien Bande Démo</a:t>
            </a:r>
            <a:endParaRPr b="1" sz="1300">
              <a:solidFill>
                <a:srgbClr val="274E13"/>
              </a:solidFill>
              <a:latin typeface="Poppins"/>
              <a:ea typeface="Poppins"/>
              <a:cs typeface="Poppins"/>
              <a:sym typeface="Poppins"/>
            </a:endParaRPr>
          </a:p>
        </p:txBody>
      </p:sp>
      <p:pic>
        <p:nvPicPr>
          <p:cNvPr id="183" name="Google Shape;183;p20">
            <a:hlinkClick r:id="rId4"/>
          </p:cNvPr>
          <p:cNvPicPr preferRelativeResize="0"/>
          <p:nvPr/>
        </p:nvPicPr>
        <p:blipFill rotWithShape="1">
          <a:blip r:embed="rId5">
            <a:alphaModFix/>
          </a:blip>
          <a:srcRect b="4987" l="4997" r="0" t="8291"/>
          <a:stretch/>
        </p:blipFill>
        <p:spPr>
          <a:xfrm>
            <a:off x="1476413" y="724475"/>
            <a:ext cx="6212278" cy="3783451"/>
          </a:xfrm>
          <a:prstGeom prst="rect">
            <a:avLst/>
          </a:prstGeom>
          <a:noFill/>
          <a:ln>
            <a:noFill/>
          </a:ln>
        </p:spPr>
      </p:pic>
      <p:grpSp>
        <p:nvGrpSpPr>
          <p:cNvPr id="184" name="Google Shape;184;p20"/>
          <p:cNvGrpSpPr/>
          <p:nvPr/>
        </p:nvGrpSpPr>
        <p:grpSpPr>
          <a:xfrm>
            <a:off x="4185513" y="2174700"/>
            <a:ext cx="794100" cy="794100"/>
            <a:chOff x="3907800" y="2157725"/>
            <a:chExt cx="794100" cy="794100"/>
          </a:xfrm>
        </p:grpSpPr>
        <p:sp>
          <p:nvSpPr>
            <p:cNvPr id="185" name="Google Shape;185;p20"/>
            <p:cNvSpPr/>
            <p:nvPr/>
          </p:nvSpPr>
          <p:spPr>
            <a:xfrm>
              <a:off x="3907800" y="2157725"/>
              <a:ext cx="794100" cy="794100"/>
            </a:xfrm>
            <a:prstGeom prst="ellipse">
              <a:avLst/>
            </a:prstGeom>
            <a:noFill/>
            <a:ln cap="flat" cmpd="sng" w="38100">
              <a:solidFill>
                <a:srgbClr val="FFF3E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6" name="Google Shape;186;p20"/>
            <p:cNvSpPr/>
            <p:nvPr/>
          </p:nvSpPr>
          <p:spPr>
            <a:xfrm rot="5400000">
              <a:off x="4188950" y="2402375"/>
              <a:ext cx="352500" cy="304800"/>
            </a:xfrm>
            <a:prstGeom prst="triangle">
              <a:avLst>
                <a:gd fmla="val 50000" name="adj"/>
              </a:avLst>
            </a:prstGeom>
            <a:solidFill>
              <a:schemeClr val="lt2"/>
            </a:solidFill>
            <a:ln cap="flat" cmpd="sng" w="9525">
              <a:solidFill>
                <a:srgbClr val="FFF3E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187" name="Google Shape;187;p20"/>
          <p:cNvSpPr txBox="1"/>
          <p:nvPr/>
        </p:nvSpPr>
        <p:spPr>
          <a:xfrm>
            <a:off x="253050" y="172225"/>
            <a:ext cx="52713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600">
                <a:latin typeface="Poppins"/>
                <a:ea typeface="Poppins"/>
                <a:cs typeface="Poppins"/>
                <a:sym typeface="Poppins"/>
              </a:rPr>
              <a:t>Bande Démo</a:t>
            </a:r>
            <a:endParaRPr b="1" i="1" sz="1600">
              <a:latin typeface="Poppins"/>
              <a:ea typeface="Poppins"/>
              <a:cs typeface="Poppins"/>
              <a:sym typeface="Poppins"/>
            </a:endParaRPr>
          </a:p>
        </p:txBody>
      </p:sp>
      <p:pic>
        <p:nvPicPr>
          <p:cNvPr id="188" name="Google Shape;188;p20" title="ALLCIRCUITSXDGB(112sur712).JPG"/>
          <p:cNvPicPr preferRelativeResize="0"/>
          <p:nvPr/>
        </p:nvPicPr>
        <p:blipFill rotWithShape="1">
          <a:blip r:embed="rId6">
            <a:alphaModFix/>
          </a:blip>
          <a:srcRect b="7807" l="0" r="0" t="7798"/>
          <a:stretch/>
        </p:blipFill>
        <p:spPr>
          <a:xfrm>
            <a:off x="1187750" y="635250"/>
            <a:ext cx="7043400" cy="3961899"/>
          </a:xfrm>
          <a:prstGeom prst="rect">
            <a:avLst/>
          </a:prstGeom>
          <a:noFill/>
          <a:ln>
            <a:noFill/>
          </a:ln>
        </p:spPr>
      </p:pic>
      <p:grpSp>
        <p:nvGrpSpPr>
          <p:cNvPr id="189" name="Google Shape;189;p20"/>
          <p:cNvGrpSpPr/>
          <p:nvPr/>
        </p:nvGrpSpPr>
        <p:grpSpPr>
          <a:xfrm>
            <a:off x="4174938" y="2219150"/>
            <a:ext cx="794100" cy="794100"/>
            <a:chOff x="3907800" y="2157725"/>
            <a:chExt cx="794100" cy="794100"/>
          </a:xfrm>
        </p:grpSpPr>
        <p:sp>
          <p:nvSpPr>
            <p:cNvPr id="190" name="Google Shape;190;p20"/>
            <p:cNvSpPr/>
            <p:nvPr/>
          </p:nvSpPr>
          <p:spPr>
            <a:xfrm>
              <a:off x="3907800" y="2157725"/>
              <a:ext cx="794100" cy="794100"/>
            </a:xfrm>
            <a:prstGeom prst="ellipse">
              <a:avLst/>
            </a:prstGeom>
            <a:noFill/>
            <a:ln cap="flat" cmpd="sng" w="38100">
              <a:solidFill>
                <a:srgbClr val="FFF3E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1" name="Google Shape;191;p20"/>
            <p:cNvSpPr/>
            <p:nvPr/>
          </p:nvSpPr>
          <p:spPr>
            <a:xfrm rot="5400000">
              <a:off x="4188950" y="2402375"/>
              <a:ext cx="352500" cy="304800"/>
            </a:xfrm>
            <a:prstGeom prst="triangle">
              <a:avLst>
                <a:gd fmla="val 50000" name="adj"/>
              </a:avLst>
            </a:prstGeom>
            <a:solidFill>
              <a:schemeClr val="lt2"/>
            </a:solidFill>
            <a:ln cap="flat" cmpd="sng" w="9525">
              <a:solidFill>
                <a:srgbClr val="FFF3E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E2"/>
        </a:solidFill>
      </p:bgPr>
    </p:bg>
    <p:spTree>
      <p:nvGrpSpPr>
        <p:cNvPr id="195" name="Shape 195"/>
        <p:cNvGrpSpPr/>
        <p:nvPr/>
      </p:nvGrpSpPr>
      <p:grpSpPr>
        <a:xfrm>
          <a:off x="0" y="0"/>
          <a:ext cx="0" cy="0"/>
          <a:chOff x="0" y="0"/>
          <a:chExt cx="0" cy="0"/>
        </a:xfrm>
      </p:grpSpPr>
      <p:sp>
        <p:nvSpPr>
          <p:cNvPr id="196" name="Google Shape;196;p21"/>
          <p:cNvSpPr/>
          <p:nvPr/>
        </p:nvSpPr>
        <p:spPr>
          <a:xfrm>
            <a:off x="5924775" y="1316975"/>
            <a:ext cx="2526600" cy="27174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7" name="Google Shape;197;p21"/>
          <p:cNvSpPr/>
          <p:nvPr/>
        </p:nvSpPr>
        <p:spPr>
          <a:xfrm>
            <a:off x="692625" y="1316925"/>
            <a:ext cx="2526600" cy="27174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8" name="Google Shape;198;p21"/>
          <p:cNvSpPr txBox="1"/>
          <p:nvPr/>
        </p:nvSpPr>
        <p:spPr>
          <a:xfrm>
            <a:off x="905475" y="2549850"/>
            <a:ext cx="2230800" cy="1231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1100">
                <a:solidFill>
                  <a:schemeClr val="dk1"/>
                </a:solidFill>
                <a:latin typeface="Poppins"/>
                <a:ea typeface="Poppins"/>
                <a:cs typeface="Poppins"/>
                <a:sym typeface="Poppins"/>
              </a:rPr>
              <a:t>Connaissance du monde de l’entreprise</a:t>
            </a:r>
            <a:endParaRPr b="1" sz="1100">
              <a:solidFill>
                <a:schemeClr val="dk1"/>
              </a:solidFill>
              <a:latin typeface="Poppins"/>
              <a:ea typeface="Poppins"/>
              <a:cs typeface="Poppins"/>
              <a:sym typeface="Poppins"/>
            </a:endParaRPr>
          </a:p>
          <a:p>
            <a:pPr indent="0" lvl="0" marL="0" rtl="0" algn="ctr">
              <a:lnSpc>
                <a:spcPct val="115000"/>
              </a:lnSpc>
              <a:spcBef>
                <a:spcPts val="0"/>
              </a:spcBef>
              <a:spcAft>
                <a:spcPts val="0"/>
              </a:spcAft>
              <a:buNone/>
            </a:pPr>
            <a:r>
              <a:rPr lang="fr" sz="1100">
                <a:solidFill>
                  <a:schemeClr val="dk1"/>
                </a:solidFill>
                <a:latin typeface="Poppins"/>
                <a:ea typeface="Poppins"/>
                <a:cs typeface="Poppins"/>
                <a:sym typeface="Poppins"/>
              </a:rPr>
              <a:t>Formation en école d’ingénieur et de commerce &amp; expérience chez EY</a:t>
            </a:r>
            <a:endParaRPr sz="1100">
              <a:solidFill>
                <a:schemeClr val="dk1"/>
              </a:solidFill>
              <a:latin typeface="Poppins"/>
              <a:ea typeface="Poppins"/>
              <a:cs typeface="Poppins"/>
              <a:sym typeface="Poppins"/>
            </a:endParaRPr>
          </a:p>
        </p:txBody>
      </p:sp>
      <p:sp>
        <p:nvSpPr>
          <p:cNvPr id="199" name="Google Shape;199;p21"/>
          <p:cNvSpPr/>
          <p:nvPr/>
        </p:nvSpPr>
        <p:spPr>
          <a:xfrm>
            <a:off x="3373650" y="1316925"/>
            <a:ext cx="2454300" cy="2717400"/>
          </a:xfrm>
          <a:prstGeom prst="roundRect">
            <a:avLst>
              <a:gd fmla="val 16667" name="adj"/>
            </a:avLst>
          </a:prstGeom>
          <a:solidFill>
            <a:srgbClr val="FFFFFF">
              <a:alpha val="746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00" name="Google Shape;200;p21"/>
          <p:cNvSpPr txBox="1"/>
          <p:nvPr/>
        </p:nvSpPr>
        <p:spPr>
          <a:xfrm>
            <a:off x="5876325" y="2549850"/>
            <a:ext cx="2623500" cy="1231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1100">
                <a:solidFill>
                  <a:schemeClr val="dk1"/>
                </a:solidFill>
                <a:latin typeface="Poppins"/>
                <a:ea typeface="Poppins"/>
                <a:cs typeface="Poppins"/>
                <a:sym typeface="Poppins"/>
              </a:rPr>
              <a:t>Sens de l’humour &amp; bienveillance</a:t>
            </a:r>
            <a:endParaRPr b="1" sz="1100">
              <a:solidFill>
                <a:schemeClr val="dk1"/>
              </a:solidFill>
              <a:latin typeface="Poppins"/>
              <a:ea typeface="Poppins"/>
              <a:cs typeface="Poppins"/>
              <a:sym typeface="Poppins"/>
            </a:endParaRPr>
          </a:p>
          <a:p>
            <a:pPr indent="0" lvl="0" marL="0" rtl="0" algn="ctr">
              <a:lnSpc>
                <a:spcPct val="115000"/>
              </a:lnSpc>
              <a:spcBef>
                <a:spcPts val="0"/>
              </a:spcBef>
              <a:spcAft>
                <a:spcPts val="0"/>
              </a:spcAft>
              <a:buNone/>
            </a:pPr>
            <a:r>
              <a:rPr b="1" lang="fr" sz="1100">
                <a:solidFill>
                  <a:schemeClr val="dk1"/>
                </a:solidFill>
                <a:latin typeface="Poppins"/>
                <a:ea typeface="Poppins"/>
                <a:cs typeface="Poppins"/>
                <a:sym typeface="Poppins"/>
              </a:rPr>
              <a:t>  À</a:t>
            </a:r>
            <a:r>
              <a:rPr b="1" lang="fr" sz="1100">
                <a:solidFill>
                  <a:schemeClr val="dk1"/>
                </a:solidFill>
                <a:latin typeface="Poppins"/>
                <a:ea typeface="Poppins"/>
                <a:cs typeface="Poppins"/>
                <a:sym typeface="Poppins"/>
              </a:rPr>
              <a:t> l’aise avec les imprévus</a:t>
            </a:r>
            <a:endParaRPr b="1" sz="1100">
              <a:solidFill>
                <a:schemeClr val="dk1"/>
              </a:solidFill>
              <a:latin typeface="Poppins"/>
              <a:ea typeface="Poppins"/>
              <a:cs typeface="Poppins"/>
              <a:sym typeface="Poppins"/>
            </a:endParaRPr>
          </a:p>
          <a:p>
            <a:pPr indent="0" lvl="0" marL="0" rtl="0" algn="ctr">
              <a:lnSpc>
                <a:spcPct val="115000"/>
              </a:lnSpc>
              <a:spcBef>
                <a:spcPts val="0"/>
              </a:spcBef>
              <a:spcAft>
                <a:spcPts val="0"/>
              </a:spcAft>
              <a:buNone/>
            </a:pPr>
            <a:r>
              <a:rPr lang="fr" sz="1100">
                <a:solidFill>
                  <a:schemeClr val="dk1"/>
                </a:solidFill>
                <a:latin typeface="Poppins"/>
                <a:ea typeface="Poppins"/>
                <a:cs typeface="Poppins"/>
                <a:sym typeface="Poppins"/>
              </a:rPr>
              <a:t>C</a:t>
            </a:r>
            <a:r>
              <a:rPr lang="fr" sz="1100">
                <a:solidFill>
                  <a:schemeClr val="dk1"/>
                </a:solidFill>
                <a:latin typeface="Poppins"/>
                <a:ea typeface="Poppins"/>
                <a:cs typeface="Poppins"/>
                <a:sym typeface="Poppins"/>
              </a:rPr>
              <a:t>omédien expérimenté, h</a:t>
            </a:r>
            <a:r>
              <a:rPr lang="fr" sz="1100">
                <a:solidFill>
                  <a:schemeClr val="dk1"/>
                </a:solidFill>
                <a:latin typeface="Poppins"/>
                <a:ea typeface="Poppins"/>
                <a:cs typeface="Poppins"/>
                <a:sym typeface="Poppins"/>
              </a:rPr>
              <a:t>abitué à la caméra et à la scène</a:t>
            </a:r>
            <a:endParaRPr sz="1100">
              <a:solidFill>
                <a:schemeClr val="dk1"/>
              </a:solidFill>
              <a:latin typeface="Poppins"/>
              <a:ea typeface="Poppins"/>
              <a:cs typeface="Poppins"/>
              <a:sym typeface="Poppins"/>
            </a:endParaRPr>
          </a:p>
        </p:txBody>
      </p:sp>
      <p:sp>
        <p:nvSpPr>
          <p:cNvPr id="201" name="Google Shape;201;p21"/>
          <p:cNvSpPr txBox="1"/>
          <p:nvPr/>
        </p:nvSpPr>
        <p:spPr>
          <a:xfrm>
            <a:off x="3456600" y="2549850"/>
            <a:ext cx="2230800" cy="1231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1100">
                <a:solidFill>
                  <a:schemeClr val="dk1"/>
                </a:solidFill>
                <a:latin typeface="Poppins"/>
                <a:ea typeface="Poppins"/>
                <a:cs typeface="Poppins"/>
                <a:sym typeface="Poppins"/>
              </a:rPr>
              <a:t>Adaptabilité aux différentes cultures et environnements</a:t>
            </a:r>
            <a:endParaRPr b="1" sz="1100">
              <a:solidFill>
                <a:schemeClr val="dk1"/>
              </a:solidFill>
              <a:latin typeface="Poppins"/>
              <a:ea typeface="Poppins"/>
              <a:cs typeface="Poppins"/>
              <a:sym typeface="Poppins"/>
            </a:endParaRPr>
          </a:p>
          <a:p>
            <a:pPr indent="0" lvl="0" marL="0" rtl="0" algn="ctr">
              <a:lnSpc>
                <a:spcPct val="115000"/>
              </a:lnSpc>
              <a:spcBef>
                <a:spcPts val="0"/>
              </a:spcBef>
              <a:spcAft>
                <a:spcPts val="0"/>
              </a:spcAft>
              <a:buNone/>
            </a:pPr>
            <a:r>
              <a:rPr lang="fr" sz="1100">
                <a:solidFill>
                  <a:schemeClr val="dk1"/>
                </a:solidFill>
                <a:latin typeface="Poppins"/>
                <a:ea typeface="Poppins"/>
                <a:cs typeface="Poppins"/>
                <a:sym typeface="Poppins"/>
              </a:rPr>
              <a:t>Parle plusieurs langues et </a:t>
            </a:r>
            <a:br>
              <a:rPr lang="fr" sz="1100">
                <a:solidFill>
                  <a:schemeClr val="dk1"/>
                </a:solidFill>
                <a:latin typeface="Poppins"/>
                <a:ea typeface="Poppins"/>
                <a:cs typeface="Poppins"/>
                <a:sym typeface="Poppins"/>
              </a:rPr>
            </a:br>
            <a:r>
              <a:rPr lang="fr" sz="1100">
                <a:solidFill>
                  <a:schemeClr val="dk1"/>
                </a:solidFill>
                <a:latin typeface="Poppins"/>
                <a:ea typeface="Poppins"/>
                <a:cs typeface="Poppins"/>
                <a:sym typeface="Poppins"/>
              </a:rPr>
              <a:t>a vécu dans plusieurs pays</a:t>
            </a:r>
            <a:endParaRPr sz="1100">
              <a:solidFill>
                <a:schemeClr val="dk1"/>
              </a:solidFill>
              <a:latin typeface="Poppins"/>
              <a:ea typeface="Poppins"/>
              <a:cs typeface="Poppins"/>
              <a:sym typeface="Poppins"/>
            </a:endParaRPr>
          </a:p>
        </p:txBody>
      </p:sp>
      <p:pic>
        <p:nvPicPr>
          <p:cNvPr id="202" name="Google Shape;202;p21"/>
          <p:cNvPicPr preferRelativeResize="0"/>
          <p:nvPr/>
        </p:nvPicPr>
        <p:blipFill>
          <a:blip r:embed="rId3">
            <a:alphaModFix/>
          </a:blip>
          <a:stretch>
            <a:fillRect/>
          </a:stretch>
        </p:blipFill>
        <p:spPr>
          <a:xfrm>
            <a:off x="1599150" y="1560325"/>
            <a:ext cx="843450" cy="843450"/>
          </a:xfrm>
          <a:prstGeom prst="rect">
            <a:avLst/>
          </a:prstGeom>
          <a:noFill/>
          <a:ln>
            <a:noFill/>
          </a:ln>
        </p:spPr>
      </p:pic>
      <p:pic>
        <p:nvPicPr>
          <p:cNvPr id="203" name="Google Shape;203;p21"/>
          <p:cNvPicPr preferRelativeResize="0"/>
          <p:nvPr/>
        </p:nvPicPr>
        <p:blipFill>
          <a:blip r:embed="rId4">
            <a:alphaModFix/>
          </a:blip>
          <a:stretch>
            <a:fillRect/>
          </a:stretch>
        </p:blipFill>
        <p:spPr>
          <a:xfrm>
            <a:off x="4220688" y="1693900"/>
            <a:ext cx="576300" cy="576300"/>
          </a:xfrm>
          <a:prstGeom prst="rect">
            <a:avLst/>
          </a:prstGeom>
          <a:noFill/>
          <a:ln>
            <a:noFill/>
          </a:ln>
        </p:spPr>
      </p:pic>
      <p:pic>
        <p:nvPicPr>
          <p:cNvPr id="204" name="Google Shape;204;p21"/>
          <p:cNvPicPr preferRelativeResize="0"/>
          <p:nvPr/>
        </p:nvPicPr>
        <p:blipFill>
          <a:blip r:embed="rId5">
            <a:alphaModFix/>
          </a:blip>
          <a:stretch>
            <a:fillRect/>
          </a:stretch>
        </p:blipFill>
        <p:spPr>
          <a:xfrm>
            <a:off x="6791600" y="1742425"/>
            <a:ext cx="576300" cy="576300"/>
          </a:xfrm>
          <a:prstGeom prst="rect">
            <a:avLst/>
          </a:prstGeom>
          <a:noFill/>
          <a:ln>
            <a:noFill/>
          </a:ln>
        </p:spPr>
      </p:pic>
      <p:sp>
        <p:nvSpPr>
          <p:cNvPr id="205" name="Google Shape;205;p21"/>
          <p:cNvSpPr txBox="1"/>
          <p:nvPr/>
        </p:nvSpPr>
        <p:spPr>
          <a:xfrm>
            <a:off x="253050" y="172225"/>
            <a:ext cx="52713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600">
                <a:latin typeface="Poppins"/>
                <a:ea typeface="Poppins"/>
                <a:cs typeface="Poppins"/>
                <a:sym typeface="Poppins"/>
              </a:rPr>
              <a:t>Mes points forts</a:t>
            </a:r>
            <a:endParaRPr b="1" i="1" sz="1600">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